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2" r:id="rId7"/>
    <p:sldId id="264" r:id="rId8"/>
    <p:sldId id="263" r:id="rId9"/>
    <p:sldId id="261" r:id="rId10"/>
    <p:sldId id="265" r:id="rId1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66" d="100"/>
          <a:sy n="66" d="100"/>
        </p:scale>
        <p:origin x="-2048" y="-96"/>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1" Type="http://schemas.openxmlformats.org/officeDocument/2006/relationships/slide" Target="slides/slide10.xml"/><Relationship Id="rId12" Type="http://schemas.openxmlformats.org/officeDocument/2006/relationships/printerSettings" Target="printerSettings/printerSettings1.bin"/><Relationship Id="rId13" Type="http://schemas.openxmlformats.org/officeDocument/2006/relationships/presProps" Target="presProps.xml"/><Relationship Id="rId14" Type="http://schemas.openxmlformats.org/officeDocument/2006/relationships/viewProps" Target="viewProps.xml"/><Relationship Id="rId15" Type="http://schemas.openxmlformats.org/officeDocument/2006/relationships/theme" Target="theme/theme1.xml"/><Relationship Id="rId16"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1.jpe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1.jpe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9.jpe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0.pn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3">
        <a:schemeClr val="bg2"/>
      </p:bgRef>
    </p:bg>
    <p:spTree>
      <p:nvGrpSpPr>
        <p:cNvPr id="1" name=""/>
        <p:cNvGrpSpPr/>
        <p:nvPr/>
      </p:nvGrpSpPr>
      <p:grpSpPr>
        <a:xfrm>
          <a:off x="0" y="0"/>
          <a:ext cx="0" cy="0"/>
          <a:chOff x="0" y="0"/>
          <a:chExt cx="0" cy="0"/>
        </a:xfrm>
      </p:grpSpPr>
      <p:sp>
        <p:nvSpPr>
          <p:cNvPr id="2" name="Title 1"/>
          <p:cNvSpPr>
            <a:spLocks noGrp="1"/>
          </p:cNvSpPr>
          <p:nvPr>
            <p:ph type="ctrTitle"/>
          </p:nvPr>
        </p:nvSpPr>
        <p:spPr>
          <a:xfrm>
            <a:off x="2209800" y="3124200"/>
            <a:ext cx="6477000" cy="1914144"/>
          </a:xfrm>
        </p:spPr>
        <p:txBody>
          <a:bodyPr vert="horz" lIns="45720" tIns="0" rIns="45720" bIns="0" rtlCol="0" anchor="b" anchorCtr="0">
            <a:noAutofit/>
          </a:bodyPr>
          <a:lstStyle>
            <a:lvl1pPr algn="l" defTabSz="914400" rtl="0" eaLnBrk="1" latinLnBrk="0" hangingPunct="1">
              <a:lnSpc>
                <a:spcPts val="5000"/>
              </a:lnSpc>
              <a:spcBef>
                <a:spcPct val="0"/>
              </a:spcBef>
              <a:buNone/>
              <a:defRPr sz="4600" kern="1200">
                <a:solidFill>
                  <a:schemeClr val="tx1"/>
                </a:solidFill>
                <a:latin typeface="+mj-lt"/>
                <a:ea typeface="+mj-ea"/>
                <a:cs typeface="+mj-cs"/>
              </a:defRPr>
            </a:lvl1pPr>
          </a:lstStyle>
          <a:p>
            <a:r>
              <a:rPr lang="en-US" smtClean="0"/>
              <a:t>Click to edit Master title style</a:t>
            </a:r>
            <a:endParaRPr/>
          </a:p>
        </p:txBody>
      </p:sp>
      <p:sp>
        <p:nvSpPr>
          <p:cNvPr id="3" name="Subtitle 2"/>
          <p:cNvSpPr>
            <a:spLocks noGrp="1"/>
          </p:cNvSpPr>
          <p:nvPr>
            <p:ph type="subTitle" idx="1"/>
          </p:nvPr>
        </p:nvSpPr>
        <p:spPr>
          <a:xfrm>
            <a:off x="2209800" y="5056632"/>
            <a:ext cx="6477000" cy="1174088"/>
          </a:xfrm>
        </p:spPr>
        <p:txBody>
          <a:bodyPr vert="horz" lIns="91440" tIns="0" rIns="45720" bIns="0" rtlCol="0">
            <a:normAutofit/>
          </a:bodyPr>
          <a:lstStyle>
            <a:lvl1pPr marL="0" indent="0" algn="l" defTabSz="914400" rtl="0" eaLnBrk="1" latinLnBrk="0" hangingPunct="1">
              <a:lnSpc>
                <a:spcPts val="2600"/>
              </a:lnSpc>
              <a:spcBef>
                <a:spcPts val="0"/>
              </a:spcBef>
              <a:buSzPct val="90000"/>
              <a:buFontTx/>
              <a:buNone/>
              <a:defRPr sz="2200" kern="1200">
                <a:solidFill>
                  <a:schemeClr val="tx1"/>
                </a:solidFill>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4" name="Date Placeholder 3"/>
          <p:cNvSpPr>
            <a:spLocks noGrp="1"/>
          </p:cNvSpPr>
          <p:nvPr>
            <p:ph type="dt" sz="half" idx="10"/>
          </p:nvPr>
        </p:nvSpPr>
        <p:spPr>
          <a:xfrm>
            <a:off x="457200" y="6300216"/>
            <a:ext cx="1984248" cy="274320"/>
          </a:xfrm>
        </p:spPr>
        <p:txBody>
          <a:bodyPr vert="horz" lIns="91440" tIns="45720" rIns="91440" bIns="45720" rtlCol="0" anchor="ctr"/>
          <a:lstStyle>
            <a:lvl1pPr marL="0" algn="l" defTabSz="914400" rtl="0" eaLnBrk="1" latinLnBrk="0" hangingPunct="1">
              <a:defRPr sz="1100" kern="1200">
                <a:solidFill>
                  <a:schemeClr val="tx1"/>
                </a:solidFill>
                <a:latin typeface="Rockwell" pitchFamily="18" charset="0"/>
                <a:ea typeface="+mn-ea"/>
                <a:cs typeface="+mn-cs"/>
              </a:defRPr>
            </a:lvl1pPr>
          </a:lstStyle>
          <a:p>
            <a:fld id="{2DF66AD8-BC4A-4004-9882-414398D930CA}" type="datetimeFigureOut">
              <a:rPr lang="en-US" smtClean="0"/>
              <a:t>5/1/12</a:t>
            </a:fld>
            <a:endParaRPr lang="en-US"/>
          </a:p>
        </p:txBody>
      </p:sp>
      <p:sp>
        <p:nvSpPr>
          <p:cNvPr id="5" name="Footer Placeholder 4"/>
          <p:cNvSpPr>
            <a:spLocks noGrp="1"/>
          </p:cNvSpPr>
          <p:nvPr>
            <p:ph type="ftr" sz="quarter" idx="11"/>
          </p:nvPr>
        </p:nvSpPr>
        <p:spPr>
          <a:xfrm>
            <a:off x="3959352" y="6300216"/>
            <a:ext cx="3813048" cy="274320"/>
          </a:xfrm>
        </p:spPr>
        <p:txBody>
          <a:bodyPr vert="horz" lIns="91440" tIns="45720" rIns="91440" bIns="45720" rtlCol="0" anchor="ctr"/>
          <a:lstStyle>
            <a:lvl1pPr marL="0" algn="l" defTabSz="914400" rtl="0" eaLnBrk="1" latinLnBrk="0" hangingPunct="1">
              <a:defRPr sz="1100" kern="1200">
                <a:solidFill>
                  <a:schemeClr val="tx1"/>
                </a:solidFill>
                <a:latin typeface="Rockwell" pitchFamily="18" charset="0"/>
                <a:ea typeface="+mn-ea"/>
                <a:cs typeface="+mn-cs"/>
              </a:defRPr>
            </a:lvl1pPr>
          </a:lstStyle>
          <a:p>
            <a:endParaRPr lang="en-US"/>
          </a:p>
        </p:txBody>
      </p:sp>
      <p:sp>
        <p:nvSpPr>
          <p:cNvPr id="6" name="Slide Number Placeholder 5"/>
          <p:cNvSpPr>
            <a:spLocks noGrp="1"/>
          </p:cNvSpPr>
          <p:nvPr>
            <p:ph type="sldNum" sz="quarter" idx="12"/>
          </p:nvPr>
        </p:nvSpPr>
        <p:spPr>
          <a:xfrm>
            <a:off x="8275320" y="6300216"/>
            <a:ext cx="685800" cy="274320"/>
          </a:xfrm>
        </p:spPr>
        <p:txBody>
          <a:bodyPr vert="horz" lIns="91440" tIns="45720" rIns="91440" bIns="45720" rtlCol="0" anchor="ctr"/>
          <a:lstStyle>
            <a:lvl1pPr marL="0" algn="r" defTabSz="914400" rtl="0" eaLnBrk="1" latinLnBrk="0" hangingPunct="1">
              <a:defRPr sz="1100" kern="1200">
                <a:solidFill>
                  <a:schemeClr val="tx1"/>
                </a:solidFill>
                <a:latin typeface="Rockwell" pitchFamily="18" charset="0"/>
                <a:ea typeface="+mn-ea"/>
                <a:cs typeface="+mn-cs"/>
              </a:defRPr>
            </a:lvl1pPr>
          </a:lstStyle>
          <a:p>
            <a:fld id="{B9D2C864-9362-43C7-A136-D9C41D93A96D}"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3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5" name="Date Placeholder 4"/>
          <p:cNvSpPr>
            <a:spLocks noGrp="1"/>
          </p:cNvSpPr>
          <p:nvPr>
            <p:ph type="dt" sz="half" idx="10"/>
          </p:nvPr>
        </p:nvSpPr>
        <p:spPr/>
        <p:txBody>
          <a:bodyPr/>
          <a:lstStyle/>
          <a:p>
            <a:fld id="{2DF66AD8-BC4A-4004-9882-414398D930CA}" type="datetimeFigureOut">
              <a:rPr lang="en-US" smtClean="0"/>
              <a:t>5/1/12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9D2C864-9362-43C7-A136-D9C41D93A96D}" type="slidenum">
              <a:rPr lang="en-US" smtClean="0"/>
              <a:t>‹#›</a:t>
            </a:fld>
            <a:endParaRPr lang="en-US"/>
          </a:p>
        </p:txBody>
      </p:sp>
      <p:sp>
        <p:nvSpPr>
          <p:cNvPr id="11" name="Content Placeholder 2"/>
          <p:cNvSpPr>
            <a:spLocks noGrp="1"/>
          </p:cNvSpPr>
          <p:nvPr>
            <p:ph sz="half" idx="14"/>
          </p:nvPr>
        </p:nvSpPr>
        <p:spPr>
          <a:xfrm>
            <a:off x="4645152" y="1735138"/>
            <a:ext cx="3566160" cy="1920240"/>
          </a:xfrm>
        </p:spPr>
        <p:txBody>
          <a:bodyPr/>
          <a:lstStyle>
            <a:lvl1pPr>
              <a:defRPr sz="2200"/>
            </a:lvl1pPr>
            <a:lvl2pPr>
              <a:defRPr sz="2000"/>
            </a:lvl2pPr>
            <a:lvl3pPr>
              <a:defRPr sz="1800"/>
            </a:lvl3pPr>
            <a:lvl4pPr>
              <a:defRPr sz="1800"/>
            </a:lvl4pPr>
            <a:lvl5pPr>
              <a:defRPr sz="1800"/>
            </a:lvl5pPr>
            <a:lvl6pPr marL="2290763" indent="-344488">
              <a:tabLst/>
              <a:defRPr sz="1800"/>
            </a:lvl6pPr>
            <a:lvl7pPr marL="2290763" indent="-344488">
              <a:tabLst/>
              <a:defRPr sz="1800"/>
            </a:lvl7pPr>
            <a:lvl8pPr marL="2290763" indent="-344488">
              <a:tabLst/>
              <a:defRPr sz="1800"/>
            </a:lvl8pPr>
            <a:lvl9pPr marL="2290763" indent="-344488">
              <a:tabLst/>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12" name="Content Placeholder 2"/>
          <p:cNvSpPr>
            <a:spLocks noGrp="1"/>
          </p:cNvSpPr>
          <p:nvPr>
            <p:ph sz="half" idx="15"/>
          </p:nvPr>
        </p:nvSpPr>
        <p:spPr>
          <a:xfrm>
            <a:off x="4645152" y="3870960"/>
            <a:ext cx="3566160" cy="1920240"/>
          </a:xfrm>
        </p:spPr>
        <p:txBody>
          <a:bodyPr/>
          <a:lstStyle>
            <a:lvl1pPr>
              <a:defRPr sz="2200"/>
            </a:lvl1pPr>
            <a:lvl2pPr>
              <a:defRPr sz="2000"/>
            </a:lvl2pPr>
            <a:lvl3pPr>
              <a:defRPr sz="1800"/>
            </a:lvl3pPr>
            <a:lvl4pPr>
              <a:defRPr sz="1800"/>
            </a:lvl4pPr>
            <a:lvl5pPr>
              <a:defRPr sz="1800"/>
            </a:lvl5pPr>
            <a:lvl6pPr marL="2290763" indent="-344488">
              <a:defRPr sz="1800"/>
            </a:lvl6pPr>
            <a:lvl7pPr marL="2290763" indent="-344488">
              <a:defRPr sz="1800"/>
            </a:lvl7pPr>
            <a:lvl8pPr marL="2290763" indent="-344488">
              <a:defRPr sz="1800"/>
            </a:lvl8pPr>
            <a:lvl9pPr marL="2290763" indent="-344488">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10" name="Content Placeholder 2"/>
          <p:cNvSpPr>
            <a:spLocks noGrp="1"/>
          </p:cNvSpPr>
          <p:nvPr>
            <p:ph sz="half" idx="1"/>
          </p:nvPr>
        </p:nvSpPr>
        <p:spPr>
          <a:xfrm>
            <a:off x="914400" y="1735139"/>
            <a:ext cx="3566160" cy="4056062"/>
          </a:xfrm>
        </p:spPr>
        <p:txBody>
          <a:bodyPr/>
          <a:lstStyle>
            <a:lvl1pPr>
              <a:defRPr sz="2200"/>
            </a:lvl1pPr>
            <a:lvl2pPr>
              <a:defRPr sz="2000"/>
            </a:lvl2pPr>
            <a:lvl3pPr>
              <a:defRPr sz="1800"/>
            </a:lvl3pPr>
            <a:lvl4pPr>
              <a:defRPr sz="1800"/>
            </a:lvl4pPr>
            <a:lvl5pPr>
              <a:defRPr sz="1800"/>
            </a:lvl5pPr>
            <a:lvl6pPr marL="2290763" indent="-344488">
              <a:defRPr sz="1800"/>
            </a:lvl6pPr>
            <a:lvl7pPr marL="2290763" indent="-344488">
              <a:defRPr sz="1800"/>
            </a:lvl7pPr>
            <a:lvl8pPr marL="2290763" indent="-344488">
              <a:defRPr sz="1800"/>
            </a:lvl8pPr>
            <a:lvl9pPr marL="2290763" indent="-344488">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4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914400" y="1735138"/>
            <a:ext cx="3566160" cy="1920240"/>
          </a:xfrm>
        </p:spPr>
        <p:txBody>
          <a:bodyPr/>
          <a:lstStyle>
            <a:lvl1pPr>
              <a:defRPr sz="2200"/>
            </a:lvl1pPr>
            <a:lvl2pPr>
              <a:defRPr sz="2000"/>
            </a:lvl2pPr>
            <a:lvl3pPr>
              <a:defRPr sz="1800"/>
            </a:lvl3pPr>
            <a:lvl4pPr>
              <a:defRPr sz="1800"/>
            </a:lvl4pPr>
            <a:lvl5pPr>
              <a:defRPr sz="1800"/>
            </a:lvl5pPr>
            <a:lvl6pPr marL="2290763" indent="-344488">
              <a:defRPr sz="1800"/>
            </a:lvl6pPr>
            <a:lvl7pPr marL="2290763" indent="-344488">
              <a:defRPr sz="1800"/>
            </a:lvl7pPr>
            <a:lvl8pPr marL="2290763" indent="-344488">
              <a:defRPr sz="1800"/>
            </a:lvl8pPr>
            <a:lvl9pPr marL="2290763" indent="-344488">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Date Placeholder 4"/>
          <p:cNvSpPr>
            <a:spLocks noGrp="1"/>
          </p:cNvSpPr>
          <p:nvPr>
            <p:ph type="dt" sz="half" idx="10"/>
          </p:nvPr>
        </p:nvSpPr>
        <p:spPr/>
        <p:txBody>
          <a:bodyPr/>
          <a:lstStyle/>
          <a:p>
            <a:fld id="{2DF66AD8-BC4A-4004-9882-414398D930CA}" type="datetimeFigureOut">
              <a:rPr lang="en-US" smtClean="0"/>
              <a:t>5/1/12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9D2C864-9362-43C7-A136-D9C41D93A96D}" type="slidenum">
              <a:rPr lang="en-US" smtClean="0"/>
              <a:t>‹#›</a:t>
            </a:fld>
            <a:endParaRPr lang="en-US"/>
          </a:p>
        </p:txBody>
      </p:sp>
      <p:sp>
        <p:nvSpPr>
          <p:cNvPr id="8" name="Content Placeholder 2"/>
          <p:cNvSpPr>
            <a:spLocks noGrp="1"/>
          </p:cNvSpPr>
          <p:nvPr>
            <p:ph sz="half" idx="13"/>
          </p:nvPr>
        </p:nvSpPr>
        <p:spPr>
          <a:xfrm>
            <a:off x="914400" y="3870960"/>
            <a:ext cx="3566160" cy="1920240"/>
          </a:xfrm>
        </p:spPr>
        <p:txBody>
          <a:bodyPr/>
          <a:lstStyle>
            <a:lvl1pPr>
              <a:defRPr sz="2200"/>
            </a:lvl1pPr>
            <a:lvl2pPr>
              <a:defRPr sz="2000"/>
            </a:lvl2pPr>
            <a:lvl3pPr>
              <a:defRPr sz="1800"/>
            </a:lvl3pPr>
            <a:lvl4pPr>
              <a:defRPr sz="1800"/>
            </a:lvl4pPr>
            <a:lvl5pPr>
              <a:defRPr sz="1800"/>
            </a:lvl5pPr>
            <a:lvl6pPr marL="2290763" indent="-344488">
              <a:defRPr sz="1800"/>
            </a:lvl6pPr>
            <a:lvl7pPr marL="2290763" indent="-344488">
              <a:defRPr sz="1800"/>
            </a:lvl7pPr>
            <a:lvl8pPr marL="2290763" indent="-344488">
              <a:defRPr sz="1800"/>
            </a:lvl8pPr>
            <a:lvl9pPr marL="2290763" indent="-344488">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11" name="Content Placeholder 2"/>
          <p:cNvSpPr>
            <a:spLocks noGrp="1"/>
          </p:cNvSpPr>
          <p:nvPr>
            <p:ph sz="half" idx="14"/>
          </p:nvPr>
        </p:nvSpPr>
        <p:spPr>
          <a:xfrm>
            <a:off x="4645152" y="1735138"/>
            <a:ext cx="3566160" cy="1920240"/>
          </a:xfrm>
        </p:spPr>
        <p:txBody>
          <a:bodyPr/>
          <a:lstStyle>
            <a:lvl1pPr>
              <a:defRPr sz="2200"/>
            </a:lvl1pPr>
            <a:lvl2pPr>
              <a:defRPr sz="2000"/>
            </a:lvl2pPr>
            <a:lvl3pPr>
              <a:defRPr sz="1800"/>
            </a:lvl3pPr>
            <a:lvl4pPr>
              <a:defRPr sz="1800"/>
            </a:lvl4pPr>
            <a:lvl5pPr>
              <a:defRPr sz="1800"/>
            </a:lvl5pPr>
            <a:lvl6pPr marL="2290763" indent="-344488">
              <a:defRPr sz="1800"/>
            </a:lvl6pPr>
            <a:lvl7pPr marL="2290763" indent="-344488">
              <a:defRPr sz="1800"/>
            </a:lvl7pPr>
            <a:lvl8pPr marL="2290763" indent="-344488">
              <a:defRPr sz="1800"/>
            </a:lvl8pPr>
            <a:lvl9pPr marL="2290763" indent="-344488">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12" name="Content Placeholder 2"/>
          <p:cNvSpPr>
            <a:spLocks noGrp="1"/>
          </p:cNvSpPr>
          <p:nvPr>
            <p:ph sz="half" idx="15"/>
          </p:nvPr>
        </p:nvSpPr>
        <p:spPr>
          <a:xfrm>
            <a:off x="4645152" y="3870960"/>
            <a:ext cx="3566160" cy="1920240"/>
          </a:xfrm>
        </p:spPr>
        <p:txBody>
          <a:bodyPr/>
          <a:lstStyle>
            <a:lvl1pPr>
              <a:defRPr sz="2200"/>
            </a:lvl1pPr>
            <a:lvl2pPr>
              <a:defRPr sz="2000"/>
            </a:lvl2pPr>
            <a:lvl3pPr>
              <a:defRPr sz="1800"/>
            </a:lvl3pPr>
            <a:lvl4pPr>
              <a:defRPr sz="1800"/>
            </a:lvl4pPr>
            <a:lvl5pPr>
              <a:defRPr sz="1800"/>
            </a:lvl5pPr>
            <a:lvl6pPr marL="2290763" indent="-344488">
              <a:defRPr sz="1800"/>
            </a:lvl6pPr>
            <a:lvl7pPr marL="2290763" indent="-344488">
              <a:defRPr sz="1800"/>
            </a:lvl7pPr>
            <a:lvl8pPr marL="2290763" indent="-344488">
              <a:defRPr sz="1800"/>
            </a:lvl8pPr>
            <a:lvl9pPr marL="2290763" indent="-344488">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fld id="{2DF66AD8-BC4A-4004-9882-414398D930CA}" type="datetimeFigureOut">
              <a:rPr lang="en-US" smtClean="0"/>
              <a:t>5/1/12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9D2C864-9362-43C7-A136-D9C41D93A96D}" type="slidenum">
              <a:rPr lang="en-US" smtClean="0"/>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DF66AD8-BC4A-4004-9882-414398D930CA}" type="datetimeFigureOut">
              <a:rPr lang="en-US" smtClean="0"/>
              <a:t>5/1/12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9D2C864-9362-43C7-A136-D9C41D93A96D}" type="slidenum">
              <a:rPr lang="en-US" smtClean="0"/>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1690048"/>
            <a:ext cx="3563938" cy="1162050"/>
          </a:xfrm>
        </p:spPr>
        <p:txBody>
          <a:bodyPr tIns="0" bIns="0" anchor="b"/>
          <a:lstStyle>
            <a:lvl1pPr algn="l">
              <a:lnSpc>
                <a:spcPts val="4600"/>
              </a:lnSpc>
              <a:defRPr sz="4200" b="1"/>
            </a:lvl1pPr>
          </a:lstStyle>
          <a:p>
            <a:r>
              <a:rPr lang="en-US" smtClean="0"/>
              <a:t>Click to edit Master title style</a:t>
            </a:r>
            <a:endParaRPr/>
          </a:p>
        </p:txBody>
      </p:sp>
      <p:sp>
        <p:nvSpPr>
          <p:cNvPr id="3" name="Content Placeholder 2"/>
          <p:cNvSpPr>
            <a:spLocks noGrp="1"/>
          </p:cNvSpPr>
          <p:nvPr>
            <p:ph idx="1"/>
          </p:nvPr>
        </p:nvSpPr>
        <p:spPr>
          <a:xfrm>
            <a:off x="4667250" y="368490"/>
            <a:ext cx="3566160" cy="5627498"/>
          </a:xfrm>
        </p:spPr>
        <p:txBody>
          <a:bodyPr/>
          <a:lstStyle>
            <a:lvl1pPr>
              <a:defRPr sz="2200"/>
            </a:lvl1pPr>
            <a:lvl2pPr>
              <a:defRPr sz="2000"/>
            </a:lvl2pPr>
            <a:lvl3pPr>
              <a:defRPr sz="1800"/>
            </a:lvl3pPr>
            <a:lvl4pPr>
              <a:defRPr sz="1800"/>
            </a:lvl4pPr>
            <a:lvl5pPr>
              <a:defRPr sz="1800"/>
            </a:lvl5pPr>
            <a:lvl6pPr>
              <a:defRPr sz="2000"/>
            </a:lvl6pPr>
            <a:lvl7pPr marL="2290763" indent="-344488">
              <a:defRPr sz="2000"/>
            </a:lvl7pPr>
            <a:lvl8pPr marL="2290763" indent="-344488">
              <a:defRPr sz="2000"/>
            </a:lvl8pPr>
            <a:lvl9pPr marL="2290763" indent="-344488">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Text Placeholder 3"/>
          <p:cNvSpPr>
            <a:spLocks noGrp="1"/>
          </p:cNvSpPr>
          <p:nvPr>
            <p:ph type="body" sz="half" idx="2"/>
          </p:nvPr>
        </p:nvSpPr>
        <p:spPr>
          <a:xfrm>
            <a:off x="914398" y="2866030"/>
            <a:ext cx="3563938" cy="2163171"/>
          </a:xfrm>
        </p:spPr>
        <p:txBody>
          <a:bodyPr/>
          <a:lstStyle>
            <a:lvl1pPr marL="0" indent="0">
              <a:spcBef>
                <a:spcPts val="600"/>
              </a:spcBef>
              <a:buNone/>
              <a:defRPr sz="20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DF66AD8-BC4A-4004-9882-414398D930CA}" type="datetimeFigureOut">
              <a:rPr lang="en-US" smtClean="0"/>
              <a:t>5/1/12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9D2C864-9362-43C7-A136-D9C41D93A96D}" type="slidenum">
              <a:rPr lang="en-US" smtClean="0"/>
              <a:t>‹#›</a:t>
            </a:fld>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17546" y="1524000"/>
            <a:ext cx="3566160" cy="1162050"/>
          </a:xfrm>
        </p:spPr>
        <p:txBody>
          <a:bodyPr tIns="0" bIns="0" anchor="b"/>
          <a:lstStyle>
            <a:lvl1pPr algn="l">
              <a:lnSpc>
                <a:spcPts val="4600"/>
              </a:lnSpc>
              <a:defRPr sz="4200" b="1"/>
            </a:lvl1pPr>
          </a:lstStyle>
          <a:p>
            <a:r>
              <a:rPr lang="en-US" smtClean="0"/>
              <a:t>Click to edit Master title style</a:t>
            </a:r>
            <a:endParaRPr/>
          </a:p>
        </p:txBody>
      </p:sp>
      <p:sp>
        <p:nvSpPr>
          <p:cNvPr id="4" name="Text Placeholder 3"/>
          <p:cNvSpPr>
            <a:spLocks noGrp="1"/>
          </p:cNvSpPr>
          <p:nvPr>
            <p:ph type="body" sz="half" idx="2"/>
          </p:nvPr>
        </p:nvSpPr>
        <p:spPr>
          <a:xfrm>
            <a:off x="5017544" y="2699982"/>
            <a:ext cx="3566160" cy="2163171"/>
          </a:xfrm>
        </p:spPr>
        <p:txBody>
          <a:bodyPr/>
          <a:lstStyle>
            <a:lvl1pPr marL="0" indent="0">
              <a:spcBef>
                <a:spcPts val="600"/>
              </a:spcBef>
              <a:buNone/>
              <a:defRPr sz="20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DF66AD8-BC4A-4004-9882-414398D930CA}" type="datetimeFigureOut">
              <a:rPr lang="en-US" smtClean="0"/>
              <a:t>5/1/12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9D2C864-9362-43C7-A136-D9C41D93A96D}" type="slidenum">
              <a:rPr lang="en-US" smtClean="0"/>
              <a:t>‹#›</a:t>
            </a:fld>
            <a:endParaRPr lang="en-US"/>
          </a:p>
        </p:txBody>
      </p:sp>
      <p:grpSp>
        <p:nvGrpSpPr>
          <p:cNvPr id="3" name="Group 7"/>
          <p:cNvGrpSpPr/>
          <p:nvPr/>
        </p:nvGrpSpPr>
        <p:grpSpPr>
          <a:xfrm rot="21421631">
            <a:off x="629028" y="505650"/>
            <a:ext cx="3850925" cy="5516274"/>
            <a:chOff x="1524000" y="381000"/>
            <a:chExt cx="3657600" cy="4737978"/>
          </a:xfrm>
        </p:grpSpPr>
        <p:sp>
          <p:nvSpPr>
            <p:cNvPr id="10" name="Rectangle 9"/>
            <p:cNvSpPr/>
            <p:nvPr userDrawn="1"/>
          </p:nvSpPr>
          <p:spPr>
            <a:xfrm>
              <a:off x="1524000" y="381000"/>
              <a:ext cx="3657600" cy="4724400"/>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userDrawn="1"/>
          </p:nvSpPr>
          <p:spPr>
            <a:xfrm>
              <a:off x="1524000" y="381000"/>
              <a:ext cx="3657600" cy="4737978"/>
            </a:xfrm>
            <a:prstGeom prst="rect">
              <a:avLst/>
            </a:prstGeom>
            <a:gradFill flip="none" rotWithShape="1">
              <a:gsLst>
                <a:gs pos="0">
                  <a:schemeClr val="bg1">
                    <a:lumMod val="85000"/>
                  </a:schemeClr>
                </a:gs>
                <a:gs pos="15000">
                  <a:schemeClr val="bg1">
                    <a:alpha val="75000"/>
                  </a:schemeClr>
                </a:gs>
                <a:gs pos="100000">
                  <a:schemeClr val="bg1"/>
                </a:gs>
                <a:gs pos="100000">
                  <a:schemeClr val="bg1"/>
                </a:gs>
              </a:gsLst>
              <a:path path="rect">
                <a:fillToRect r="100000" b="100000"/>
              </a:path>
              <a:tileRect l="-100000" t="-100000"/>
            </a:gradFill>
            <a:ln>
              <a:noFill/>
            </a:ln>
            <a:effectLst>
              <a:innerShdw blurRad="190500" dist="88900" dir="13500000">
                <a:schemeClr val="bg1">
                  <a:lumMod val="65000"/>
                  <a:alpha val="2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12" name="Picture Placeholder 9"/>
          <p:cNvSpPr>
            <a:spLocks noGrp="1"/>
          </p:cNvSpPr>
          <p:nvPr>
            <p:ph type="pic" sz="quarter" idx="14"/>
          </p:nvPr>
        </p:nvSpPr>
        <p:spPr>
          <a:xfrm rot="21421631">
            <a:off x="808793" y="667560"/>
            <a:ext cx="3468664" cy="5124723"/>
          </a:xfrm>
          <a:solidFill>
            <a:schemeClr val="bg1">
              <a:lumMod val="85000"/>
            </a:schemeClr>
          </a:solidFill>
        </p:spPr>
        <p:txBody>
          <a:bodyPr/>
          <a:lstStyle>
            <a:lvl1pPr>
              <a:buNone/>
              <a:defRPr/>
            </a:lvl1pPr>
          </a:lstStyle>
          <a:p>
            <a:r>
              <a:rPr lang="en-US" smtClean="0"/>
              <a:t>Drag picture to placeholder or click icon to add</a:t>
            </a:r>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2 Pictures with Caption">
    <p:spTree>
      <p:nvGrpSpPr>
        <p:cNvPr id="1" name=""/>
        <p:cNvGrpSpPr/>
        <p:nvPr/>
      </p:nvGrpSpPr>
      <p:grpSpPr>
        <a:xfrm>
          <a:off x="0" y="0"/>
          <a:ext cx="0" cy="0"/>
          <a:chOff x="0" y="0"/>
          <a:chExt cx="0" cy="0"/>
        </a:xfrm>
      </p:grpSpPr>
      <p:grpSp>
        <p:nvGrpSpPr>
          <p:cNvPr id="3" name="Group 13"/>
          <p:cNvGrpSpPr/>
          <p:nvPr/>
        </p:nvGrpSpPr>
        <p:grpSpPr>
          <a:xfrm rot="21214351">
            <a:off x="313409" y="3520798"/>
            <a:ext cx="4088024" cy="3026020"/>
            <a:chOff x="1524000" y="381000"/>
            <a:chExt cx="3657600" cy="4737978"/>
          </a:xfrm>
        </p:grpSpPr>
        <p:sp>
          <p:nvSpPr>
            <p:cNvPr id="15" name="Rectangle 14"/>
            <p:cNvSpPr/>
            <p:nvPr userDrawn="1"/>
          </p:nvSpPr>
          <p:spPr>
            <a:xfrm>
              <a:off x="1524000" y="381000"/>
              <a:ext cx="3657600" cy="4724400"/>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6" name="Rectangle 15"/>
            <p:cNvSpPr/>
            <p:nvPr userDrawn="1"/>
          </p:nvSpPr>
          <p:spPr>
            <a:xfrm>
              <a:off x="1524000" y="381000"/>
              <a:ext cx="3657600" cy="4737978"/>
            </a:xfrm>
            <a:prstGeom prst="rect">
              <a:avLst/>
            </a:prstGeom>
            <a:gradFill flip="none" rotWithShape="1">
              <a:gsLst>
                <a:gs pos="0">
                  <a:schemeClr val="bg1">
                    <a:lumMod val="85000"/>
                  </a:schemeClr>
                </a:gs>
                <a:gs pos="15000">
                  <a:schemeClr val="bg1">
                    <a:alpha val="75000"/>
                  </a:schemeClr>
                </a:gs>
                <a:gs pos="100000">
                  <a:schemeClr val="bg1"/>
                </a:gs>
                <a:gs pos="100000">
                  <a:schemeClr val="bg1"/>
                </a:gs>
              </a:gsLst>
              <a:path path="rect">
                <a:fillToRect r="100000" b="100000"/>
              </a:path>
              <a:tileRect l="-100000" t="-100000"/>
            </a:gradFill>
            <a:ln>
              <a:noFill/>
            </a:ln>
            <a:effectLst>
              <a:innerShdw blurRad="190500" dist="88900" dir="13500000">
                <a:schemeClr val="bg1">
                  <a:lumMod val="65000"/>
                  <a:alpha val="2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17" name="Picture Placeholder 9"/>
          <p:cNvSpPr>
            <a:spLocks noGrp="1"/>
          </p:cNvSpPr>
          <p:nvPr>
            <p:ph type="pic" sz="quarter" idx="16"/>
          </p:nvPr>
        </p:nvSpPr>
        <p:spPr>
          <a:xfrm rot="21214351">
            <a:off x="491057" y="3682579"/>
            <a:ext cx="3704109" cy="2697083"/>
          </a:xfrm>
          <a:solidFill>
            <a:schemeClr val="bg1">
              <a:lumMod val="85000"/>
            </a:schemeClr>
          </a:solidFill>
        </p:spPr>
        <p:txBody>
          <a:bodyPr/>
          <a:lstStyle>
            <a:lvl1pPr>
              <a:buNone/>
              <a:defRPr/>
            </a:lvl1pPr>
          </a:lstStyle>
          <a:p>
            <a:r>
              <a:rPr lang="en-US" smtClean="0"/>
              <a:t>Drag picture to placeholder or click icon to add</a:t>
            </a:r>
            <a:endParaRPr/>
          </a:p>
        </p:txBody>
      </p:sp>
      <p:grpSp>
        <p:nvGrpSpPr>
          <p:cNvPr id="8" name="Group 9"/>
          <p:cNvGrpSpPr/>
          <p:nvPr/>
        </p:nvGrpSpPr>
        <p:grpSpPr>
          <a:xfrm rot="232774">
            <a:off x="169481" y="241256"/>
            <a:ext cx="4088024" cy="3026020"/>
            <a:chOff x="1524000" y="381000"/>
            <a:chExt cx="3657600" cy="4737978"/>
          </a:xfrm>
        </p:grpSpPr>
        <p:sp>
          <p:nvSpPr>
            <p:cNvPr id="11" name="Rectangle 10"/>
            <p:cNvSpPr/>
            <p:nvPr userDrawn="1"/>
          </p:nvSpPr>
          <p:spPr>
            <a:xfrm>
              <a:off x="1524000" y="381000"/>
              <a:ext cx="3657600" cy="4724400"/>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Rectangle 11"/>
            <p:cNvSpPr/>
            <p:nvPr userDrawn="1"/>
          </p:nvSpPr>
          <p:spPr>
            <a:xfrm>
              <a:off x="1524000" y="381000"/>
              <a:ext cx="3657600" cy="4737978"/>
            </a:xfrm>
            <a:prstGeom prst="rect">
              <a:avLst/>
            </a:prstGeom>
            <a:gradFill flip="none" rotWithShape="1">
              <a:gsLst>
                <a:gs pos="0">
                  <a:schemeClr val="bg1">
                    <a:lumMod val="85000"/>
                  </a:schemeClr>
                </a:gs>
                <a:gs pos="15000">
                  <a:schemeClr val="bg1">
                    <a:alpha val="75000"/>
                  </a:schemeClr>
                </a:gs>
                <a:gs pos="100000">
                  <a:schemeClr val="bg1"/>
                </a:gs>
                <a:gs pos="100000">
                  <a:schemeClr val="bg1"/>
                </a:gs>
              </a:gsLst>
              <a:path path="rect">
                <a:fillToRect r="100000" b="100000"/>
              </a:path>
              <a:tileRect l="-100000" t="-100000"/>
            </a:gradFill>
            <a:ln>
              <a:noFill/>
            </a:ln>
            <a:effectLst>
              <a:innerShdw blurRad="190500" dist="88900" dir="13500000">
                <a:schemeClr val="bg1">
                  <a:lumMod val="65000"/>
                  <a:alpha val="2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13" name="Picture Placeholder 9"/>
          <p:cNvSpPr>
            <a:spLocks noGrp="1"/>
          </p:cNvSpPr>
          <p:nvPr>
            <p:ph type="pic" sz="quarter" idx="15"/>
          </p:nvPr>
        </p:nvSpPr>
        <p:spPr>
          <a:xfrm rot="232774">
            <a:off x="347129" y="403037"/>
            <a:ext cx="3704109" cy="2697083"/>
          </a:xfrm>
          <a:solidFill>
            <a:schemeClr val="bg1">
              <a:lumMod val="85000"/>
            </a:schemeClr>
          </a:solidFill>
        </p:spPr>
        <p:txBody>
          <a:bodyPr/>
          <a:lstStyle>
            <a:lvl1pPr>
              <a:buNone/>
              <a:defRPr/>
            </a:lvl1pPr>
          </a:lstStyle>
          <a:p>
            <a:r>
              <a:rPr lang="en-US" smtClean="0"/>
              <a:t>Drag picture to placeholder or click icon to add</a:t>
            </a:r>
            <a:endParaRPr/>
          </a:p>
        </p:txBody>
      </p:sp>
      <p:sp>
        <p:nvSpPr>
          <p:cNvPr id="2" name="Title 1"/>
          <p:cNvSpPr>
            <a:spLocks noGrp="1"/>
          </p:cNvSpPr>
          <p:nvPr>
            <p:ph type="title"/>
          </p:nvPr>
        </p:nvSpPr>
        <p:spPr>
          <a:xfrm>
            <a:off x="5013434" y="1524000"/>
            <a:ext cx="3566160" cy="1162050"/>
          </a:xfrm>
        </p:spPr>
        <p:txBody>
          <a:bodyPr tIns="0" bIns="0" anchor="b"/>
          <a:lstStyle>
            <a:lvl1pPr algn="l">
              <a:lnSpc>
                <a:spcPts val="4600"/>
              </a:lnSpc>
              <a:defRPr sz="4200" b="1"/>
            </a:lvl1pPr>
          </a:lstStyle>
          <a:p>
            <a:r>
              <a:rPr lang="en-US" smtClean="0"/>
              <a:t>Click to edit Master title style</a:t>
            </a:r>
            <a:endParaRPr/>
          </a:p>
        </p:txBody>
      </p:sp>
      <p:sp>
        <p:nvSpPr>
          <p:cNvPr id="4" name="Text Placeholder 3"/>
          <p:cNvSpPr>
            <a:spLocks noGrp="1"/>
          </p:cNvSpPr>
          <p:nvPr>
            <p:ph type="body" sz="half" idx="2"/>
          </p:nvPr>
        </p:nvSpPr>
        <p:spPr>
          <a:xfrm>
            <a:off x="5013432" y="2699982"/>
            <a:ext cx="3566160" cy="2163171"/>
          </a:xfrm>
        </p:spPr>
        <p:txBody>
          <a:bodyPr/>
          <a:lstStyle>
            <a:lvl1pPr marL="0" indent="0">
              <a:spcBef>
                <a:spcPts val="600"/>
              </a:spcBef>
              <a:buNone/>
              <a:defRPr sz="20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DF66AD8-BC4A-4004-9882-414398D930CA}" type="datetimeFigureOut">
              <a:rPr lang="en-US" smtClean="0"/>
              <a:t>5/1/12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9D2C864-9362-43C7-A136-D9C41D93A96D}" type="slidenum">
              <a:rPr lang="en-US" smtClean="0"/>
              <a:t>‹#›</a:t>
            </a:fld>
            <a:endParaRPr 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Picture above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3762374"/>
            <a:ext cx="7315200" cy="1162050"/>
          </a:xfrm>
        </p:spPr>
        <p:txBody>
          <a:bodyPr tIns="0" bIns="0" anchor="b"/>
          <a:lstStyle>
            <a:lvl1pPr algn="l">
              <a:lnSpc>
                <a:spcPts val="4600"/>
              </a:lnSpc>
              <a:defRPr sz="3600" b="1"/>
            </a:lvl1pPr>
          </a:lstStyle>
          <a:p>
            <a:r>
              <a:rPr lang="en-US" smtClean="0"/>
              <a:t>Click to edit Master title style</a:t>
            </a:r>
            <a:endParaRPr/>
          </a:p>
        </p:txBody>
      </p:sp>
      <p:grpSp>
        <p:nvGrpSpPr>
          <p:cNvPr id="3" name="Group 8"/>
          <p:cNvGrpSpPr/>
          <p:nvPr/>
        </p:nvGrpSpPr>
        <p:grpSpPr>
          <a:xfrm rot="232774">
            <a:off x="2059282" y="379100"/>
            <a:ext cx="5031327" cy="3443312"/>
            <a:chOff x="1524000" y="381000"/>
            <a:chExt cx="3657600" cy="4737978"/>
          </a:xfrm>
        </p:grpSpPr>
        <p:sp>
          <p:nvSpPr>
            <p:cNvPr id="10" name="Rectangle 9"/>
            <p:cNvSpPr/>
            <p:nvPr userDrawn="1"/>
          </p:nvSpPr>
          <p:spPr>
            <a:xfrm>
              <a:off x="1524000" y="381000"/>
              <a:ext cx="3657600" cy="4724400"/>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userDrawn="1"/>
          </p:nvSpPr>
          <p:spPr>
            <a:xfrm>
              <a:off x="1524000" y="381000"/>
              <a:ext cx="3657600" cy="4737978"/>
            </a:xfrm>
            <a:prstGeom prst="rect">
              <a:avLst/>
            </a:prstGeom>
            <a:gradFill flip="none" rotWithShape="1">
              <a:gsLst>
                <a:gs pos="0">
                  <a:schemeClr val="bg1">
                    <a:lumMod val="85000"/>
                  </a:schemeClr>
                </a:gs>
                <a:gs pos="15000">
                  <a:schemeClr val="bg1">
                    <a:alpha val="75000"/>
                  </a:schemeClr>
                </a:gs>
                <a:gs pos="100000">
                  <a:schemeClr val="bg1"/>
                </a:gs>
                <a:gs pos="100000">
                  <a:schemeClr val="bg1"/>
                </a:gs>
              </a:gsLst>
              <a:path path="rect">
                <a:fillToRect r="100000" b="100000"/>
              </a:path>
              <a:tileRect l="-100000" t="-100000"/>
            </a:gradFill>
            <a:ln>
              <a:noFill/>
            </a:ln>
            <a:effectLst>
              <a:innerShdw blurRad="190500" dist="88900" dir="13500000">
                <a:schemeClr val="bg1">
                  <a:lumMod val="65000"/>
                  <a:alpha val="2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4" name="Text Placeholder 3"/>
          <p:cNvSpPr>
            <a:spLocks noGrp="1"/>
          </p:cNvSpPr>
          <p:nvPr>
            <p:ph type="body" sz="half" idx="2"/>
          </p:nvPr>
        </p:nvSpPr>
        <p:spPr>
          <a:xfrm>
            <a:off x="914400" y="4928736"/>
            <a:ext cx="7315200" cy="987970"/>
          </a:xfrm>
        </p:spPr>
        <p:txBody>
          <a:bodyPr/>
          <a:lstStyle>
            <a:lvl1pPr marL="0" indent="0">
              <a:spcBef>
                <a:spcPct val="0"/>
              </a:spcBef>
              <a:buNone/>
              <a:defRPr sz="20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DF66AD8-BC4A-4004-9882-414398D930CA}" type="datetimeFigureOut">
              <a:rPr lang="en-US" smtClean="0"/>
              <a:t>5/1/12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9D2C864-9362-43C7-A136-D9C41D93A96D}" type="slidenum">
              <a:rPr lang="en-US" smtClean="0"/>
              <a:t>‹#›</a:t>
            </a:fld>
            <a:endParaRPr lang="en-US"/>
          </a:p>
        </p:txBody>
      </p:sp>
      <p:sp>
        <p:nvSpPr>
          <p:cNvPr id="12" name="Picture Placeholder 9"/>
          <p:cNvSpPr>
            <a:spLocks noGrp="1"/>
          </p:cNvSpPr>
          <p:nvPr>
            <p:ph type="pic" sz="quarter" idx="15"/>
          </p:nvPr>
        </p:nvSpPr>
        <p:spPr>
          <a:xfrm rot="232774">
            <a:off x="2248157" y="564564"/>
            <a:ext cx="4653577" cy="3072384"/>
          </a:xfrm>
          <a:solidFill>
            <a:schemeClr val="bg1">
              <a:lumMod val="85000"/>
            </a:schemeClr>
          </a:solidFill>
        </p:spPr>
        <p:txBody>
          <a:bodyPr/>
          <a:lstStyle>
            <a:lvl1pPr>
              <a:buNone/>
              <a:defRPr/>
            </a:lvl1pPr>
          </a:lstStyle>
          <a:p>
            <a:r>
              <a:rPr lang="en-US" smtClean="0"/>
              <a:t>Drag picture to placeholder or click icon to add</a:t>
            </a:r>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2 Pictures above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3762374"/>
            <a:ext cx="7315200" cy="1162050"/>
          </a:xfrm>
        </p:spPr>
        <p:txBody>
          <a:bodyPr tIns="0" bIns="0" anchor="b"/>
          <a:lstStyle>
            <a:lvl1pPr algn="l">
              <a:lnSpc>
                <a:spcPts val="4600"/>
              </a:lnSpc>
              <a:defRPr sz="3600" b="1"/>
            </a:lvl1pPr>
          </a:lstStyle>
          <a:p>
            <a:r>
              <a:rPr lang="en-US" smtClean="0"/>
              <a:t>Click to edit Master title style</a:t>
            </a:r>
            <a:endParaRPr/>
          </a:p>
        </p:txBody>
      </p:sp>
      <p:grpSp>
        <p:nvGrpSpPr>
          <p:cNvPr id="3" name="Group 13"/>
          <p:cNvGrpSpPr/>
          <p:nvPr/>
        </p:nvGrpSpPr>
        <p:grpSpPr>
          <a:xfrm rot="21420000">
            <a:off x="113687" y="116368"/>
            <a:ext cx="3969060" cy="3705360"/>
            <a:chOff x="1524000" y="381000"/>
            <a:chExt cx="3657600" cy="4737978"/>
          </a:xfrm>
        </p:grpSpPr>
        <p:sp>
          <p:nvSpPr>
            <p:cNvPr id="15" name="Rectangle 14"/>
            <p:cNvSpPr/>
            <p:nvPr userDrawn="1"/>
          </p:nvSpPr>
          <p:spPr>
            <a:xfrm>
              <a:off x="1524000" y="381000"/>
              <a:ext cx="3657600" cy="4724400"/>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6" name="Rectangle 15"/>
            <p:cNvSpPr/>
            <p:nvPr userDrawn="1"/>
          </p:nvSpPr>
          <p:spPr>
            <a:xfrm>
              <a:off x="1524000" y="381000"/>
              <a:ext cx="3657600" cy="4737978"/>
            </a:xfrm>
            <a:prstGeom prst="rect">
              <a:avLst/>
            </a:prstGeom>
            <a:gradFill flip="none" rotWithShape="1">
              <a:gsLst>
                <a:gs pos="0">
                  <a:schemeClr val="bg1">
                    <a:lumMod val="85000"/>
                  </a:schemeClr>
                </a:gs>
                <a:gs pos="15000">
                  <a:schemeClr val="bg1">
                    <a:alpha val="75000"/>
                  </a:schemeClr>
                </a:gs>
                <a:gs pos="100000">
                  <a:schemeClr val="bg1"/>
                </a:gs>
                <a:gs pos="100000">
                  <a:schemeClr val="bg1"/>
                </a:gs>
              </a:gsLst>
              <a:path path="rect">
                <a:fillToRect r="100000" b="100000"/>
              </a:path>
              <a:tileRect l="-100000" t="-100000"/>
            </a:gradFill>
            <a:ln>
              <a:noFill/>
            </a:ln>
            <a:effectLst>
              <a:innerShdw blurRad="190500" dist="88900" dir="13500000">
                <a:schemeClr val="bg1">
                  <a:lumMod val="65000"/>
                  <a:alpha val="2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17" name="Picture Placeholder 9"/>
          <p:cNvSpPr>
            <a:spLocks noGrp="1"/>
          </p:cNvSpPr>
          <p:nvPr>
            <p:ph type="pic" sz="quarter" idx="17"/>
          </p:nvPr>
        </p:nvSpPr>
        <p:spPr>
          <a:xfrm rot="21420000">
            <a:off x="299151" y="304998"/>
            <a:ext cx="3598455" cy="3334235"/>
          </a:xfrm>
          <a:solidFill>
            <a:schemeClr val="bg1">
              <a:lumMod val="85000"/>
            </a:schemeClr>
          </a:solidFill>
        </p:spPr>
        <p:txBody>
          <a:bodyPr/>
          <a:lstStyle>
            <a:lvl1pPr>
              <a:buNone/>
              <a:defRPr/>
            </a:lvl1pPr>
          </a:lstStyle>
          <a:p>
            <a:r>
              <a:rPr lang="en-US" smtClean="0"/>
              <a:t>Drag picture to placeholder or click icon to add</a:t>
            </a:r>
            <a:endParaRPr/>
          </a:p>
        </p:txBody>
      </p:sp>
      <p:grpSp>
        <p:nvGrpSpPr>
          <p:cNvPr id="8" name="Group 9"/>
          <p:cNvGrpSpPr/>
          <p:nvPr/>
        </p:nvGrpSpPr>
        <p:grpSpPr>
          <a:xfrm rot="360000">
            <a:off x="4165479" y="323141"/>
            <a:ext cx="4792693" cy="3443312"/>
            <a:chOff x="1524000" y="381000"/>
            <a:chExt cx="3657600" cy="4737978"/>
          </a:xfrm>
        </p:grpSpPr>
        <p:sp>
          <p:nvSpPr>
            <p:cNvPr id="11" name="Rectangle 10"/>
            <p:cNvSpPr/>
            <p:nvPr userDrawn="1"/>
          </p:nvSpPr>
          <p:spPr>
            <a:xfrm>
              <a:off x="1524000" y="381000"/>
              <a:ext cx="3657600" cy="4724400"/>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Rectangle 11"/>
            <p:cNvSpPr/>
            <p:nvPr userDrawn="1"/>
          </p:nvSpPr>
          <p:spPr>
            <a:xfrm>
              <a:off x="1524000" y="381000"/>
              <a:ext cx="3657600" cy="4737978"/>
            </a:xfrm>
            <a:prstGeom prst="rect">
              <a:avLst/>
            </a:prstGeom>
            <a:gradFill flip="none" rotWithShape="1">
              <a:gsLst>
                <a:gs pos="0">
                  <a:schemeClr val="bg1">
                    <a:lumMod val="85000"/>
                  </a:schemeClr>
                </a:gs>
                <a:gs pos="15000">
                  <a:schemeClr val="bg1">
                    <a:alpha val="75000"/>
                  </a:schemeClr>
                </a:gs>
                <a:gs pos="100000">
                  <a:schemeClr val="bg1"/>
                </a:gs>
                <a:gs pos="100000">
                  <a:schemeClr val="bg1"/>
                </a:gs>
              </a:gsLst>
              <a:path path="rect">
                <a:fillToRect r="100000" b="100000"/>
              </a:path>
              <a:tileRect l="-100000" t="-100000"/>
            </a:gradFill>
            <a:ln>
              <a:noFill/>
            </a:ln>
            <a:effectLst>
              <a:innerShdw blurRad="190500" dist="88900" dir="13500000">
                <a:schemeClr val="bg1">
                  <a:lumMod val="65000"/>
                  <a:alpha val="2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13" name="Picture Placeholder 9"/>
          <p:cNvSpPr>
            <a:spLocks noGrp="1"/>
          </p:cNvSpPr>
          <p:nvPr>
            <p:ph type="pic" sz="quarter" idx="16"/>
          </p:nvPr>
        </p:nvSpPr>
        <p:spPr>
          <a:xfrm rot="360000">
            <a:off x="4336486" y="507668"/>
            <a:ext cx="4432860" cy="3072384"/>
          </a:xfrm>
          <a:solidFill>
            <a:schemeClr val="bg1">
              <a:lumMod val="85000"/>
            </a:schemeClr>
          </a:solidFill>
        </p:spPr>
        <p:txBody>
          <a:bodyPr/>
          <a:lstStyle>
            <a:lvl1pPr>
              <a:buNone/>
              <a:defRPr/>
            </a:lvl1pPr>
          </a:lstStyle>
          <a:p>
            <a:r>
              <a:rPr lang="en-US" smtClean="0"/>
              <a:t>Drag picture to placeholder or click icon to add</a:t>
            </a:r>
            <a:endParaRPr/>
          </a:p>
        </p:txBody>
      </p:sp>
      <p:sp>
        <p:nvSpPr>
          <p:cNvPr id="4" name="Text Placeholder 3"/>
          <p:cNvSpPr>
            <a:spLocks noGrp="1"/>
          </p:cNvSpPr>
          <p:nvPr>
            <p:ph type="body" sz="half" idx="2"/>
          </p:nvPr>
        </p:nvSpPr>
        <p:spPr>
          <a:xfrm>
            <a:off x="914400" y="4926106"/>
            <a:ext cx="7315200" cy="990600"/>
          </a:xfrm>
        </p:spPr>
        <p:txBody>
          <a:bodyPr/>
          <a:lstStyle>
            <a:lvl1pPr marL="0" indent="0">
              <a:spcBef>
                <a:spcPct val="0"/>
              </a:spcBef>
              <a:buNone/>
              <a:defRPr sz="20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DF66AD8-BC4A-4004-9882-414398D930CA}" type="datetimeFigureOut">
              <a:rPr lang="en-US" smtClean="0"/>
              <a:t>5/1/12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9D2C864-9362-43C7-A136-D9C41D93A96D}" type="slidenum">
              <a:rPr lang="en-US" smtClean="0"/>
              <a:t>‹#›</a:t>
            </a:fld>
            <a:endParaRPr 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vertTx" preserve="1">
  <p:cSld name="Title and Vertical Tex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2DF66AD8-BC4A-4004-9882-414398D930CA}" type="datetimeFigureOut">
              <a:rPr lang="en-US" smtClean="0"/>
              <a:t>5/1/12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9D2C864-9362-43C7-A136-D9C41D93A96D}"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2DF66AD8-BC4A-4004-9882-414398D930CA}" type="datetimeFigureOut">
              <a:rPr lang="en-US" smtClean="0"/>
              <a:t>5/1/12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9D2C864-9362-43C7-A136-D9C41D93A96D}" type="slidenum">
              <a:rPr lang="en-US" smtClean="0"/>
              <a:t>‹#›</a:t>
            </a:fld>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551682" y="450851"/>
            <a:ext cx="846083" cy="5357812"/>
          </a:xfrm>
        </p:spPr>
        <p:txBody>
          <a:bodyPr vert="eaVert" anchor="t" anchorCtr="0"/>
          <a:lstStyle/>
          <a:p>
            <a:r>
              <a:rPr lang="en-US" smtClean="0"/>
              <a:t>Click to edit Master title style</a:t>
            </a:r>
            <a:endParaRPr/>
          </a:p>
        </p:txBody>
      </p:sp>
      <p:sp>
        <p:nvSpPr>
          <p:cNvPr id="3" name="Vertical Text Placeholder 2"/>
          <p:cNvSpPr>
            <a:spLocks noGrp="1"/>
          </p:cNvSpPr>
          <p:nvPr>
            <p:ph type="body" orient="vert" idx="1"/>
          </p:nvPr>
        </p:nvSpPr>
        <p:spPr>
          <a:xfrm>
            <a:off x="914400" y="450851"/>
            <a:ext cx="5943600" cy="5357812"/>
          </a:xfrm>
        </p:spPr>
        <p:txBody>
          <a:bodyPr vert="eaVert"/>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2DF66AD8-BC4A-4004-9882-414398D930CA}" type="datetimeFigureOut">
              <a:rPr lang="en-US" smtClean="0"/>
              <a:t>5/1/12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9D2C864-9362-43C7-A136-D9C41D93A96D}"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Slide with Watermark">
    <p:bg>
      <p:bgRef idx="1003">
        <a:schemeClr val="bg2"/>
      </p:bgRef>
    </p:bg>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a:xfrm>
            <a:off x="1122215" y="3200400"/>
            <a:ext cx="8021782" cy="2209800"/>
          </a:xfrm>
        </p:spPr>
        <p:txBody>
          <a:bodyPr wrap="none" lIns="0" tIns="0" rIns="0" bIns="0" anchor="ctr" anchorCtr="0">
            <a:noAutofit/>
          </a:bodyPr>
          <a:lstStyle>
            <a:lvl1pPr marL="0" indent="0" algn="r">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1pPr>
            <a:lvl2pPr marL="0" indent="0" algn="r">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2pPr>
            <a:lvl3pPr marL="0" indent="0" algn="r">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3pPr>
            <a:lvl4pPr marL="0" indent="0" algn="r">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4pPr>
            <a:lvl5pPr marL="0" indent="0" algn="r">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5pPr>
          </a:lstStyle>
          <a:p>
            <a:pPr lvl="0"/>
            <a:r>
              <a:rPr lang="en-US" smtClean="0"/>
              <a:t>Click to edit Master text styles</a:t>
            </a:r>
          </a:p>
        </p:txBody>
      </p:sp>
      <p:sp>
        <p:nvSpPr>
          <p:cNvPr id="2" name="Title 1"/>
          <p:cNvSpPr>
            <a:spLocks noGrp="1"/>
          </p:cNvSpPr>
          <p:nvPr>
            <p:ph type="ctrTitle"/>
          </p:nvPr>
        </p:nvSpPr>
        <p:spPr>
          <a:xfrm>
            <a:off x="3960813" y="3833095"/>
            <a:ext cx="4724400" cy="1209964"/>
          </a:xfrm>
        </p:spPr>
        <p:txBody>
          <a:bodyPr lIns="45720" tIns="0" rIns="45720" bIns="0" anchor="b" anchorCtr="0">
            <a:noAutofit/>
          </a:bodyPr>
          <a:lstStyle>
            <a:lvl1pPr algn="l">
              <a:lnSpc>
                <a:spcPts val="5000"/>
              </a:lnSpc>
              <a:defRPr sz="4600"/>
            </a:lvl1pPr>
          </a:lstStyle>
          <a:p>
            <a:r>
              <a:rPr lang="en-US" smtClean="0"/>
              <a:t>Click to edit Master title style</a:t>
            </a:r>
            <a:endParaRPr dirty="0"/>
          </a:p>
        </p:txBody>
      </p:sp>
      <p:sp>
        <p:nvSpPr>
          <p:cNvPr id="3" name="Subtitle 2"/>
          <p:cNvSpPr>
            <a:spLocks noGrp="1"/>
          </p:cNvSpPr>
          <p:nvPr>
            <p:ph type="subTitle" idx="1"/>
          </p:nvPr>
        </p:nvSpPr>
        <p:spPr>
          <a:xfrm>
            <a:off x="3960813" y="5056909"/>
            <a:ext cx="4724400" cy="1156586"/>
          </a:xfrm>
        </p:spPr>
        <p:txBody>
          <a:bodyPr lIns="91440" tIns="0" rIns="45720" bIns="0">
            <a:normAutofit/>
          </a:bodyPr>
          <a:lstStyle>
            <a:lvl1pPr marL="0" indent="0" algn="l">
              <a:lnSpc>
                <a:spcPts val="2600"/>
              </a:lnSpc>
              <a:spcBef>
                <a:spcPct val="0"/>
              </a:spcBef>
              <a:buNone/>
              <a:defRPr sz="22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dirty="0"/>
          </a:p>
        </p:txBody>
      </p:sp>
      <p:sp>
        <p:nvSpPr>
          <p:cNvPr id="4" name="Date Placeholder 3"/>
          <p:cNvSpPr>
            <a:spLocks noGrp="1"/>
          </p:cNvSpPr>
          <p:nvPr>
            <p:ph type="dt" sz="half" idx="10"/>
          </p:nvPr>
        </p:nvSpPr>
        <p:spPr>
          <a:xfrm>
            <a:off x="457200" y="6298744"/>
            <a:ext cx="1981200" cy="273050"/>
          </a:xfrm>
        </p:spPr>
        <p:txBody>
          <a:bodyPr/>
          <a:lstStyle>
            <a:lvl1pPr algn="l">
              <a:defRPr sz="1100">
                <a:latin typeface="Rockwell" pitchFamily="18" charset="0"/>
              </a:defRPr>
            </a:lvl1pPr>
          </a:lstStyle>
          <a:p>
            <a:fld id="{2DF66AD8-BC4A-4004-9882-414398D930CA}" type="datetimeFigureOut">
              <a:rPr lang="en-US" smtClean="0"/>
              <a:t>5/1/12</a:t>
            </a:fld>
            <a:endParaRPr lang="en-US"/>
          </a:p>
        </p:txBody>
      </p:sp>
      <p:sp>
        <p:nvSpPr>
          <p:cNvPr id="5" name="Footer Placeholder 4"/>
          <p:cNvSpPr>
            <a:spLocks noGrp="1"/>
          </p:cNvSpPr>
          <p:nvPr>
            <p:ph type="ftr" sz="quarter" idx="11"/>
          </p:nvPr>
        </p:nvSpPr>
        <p:spPr>
          <a:xfrm>
            <a:off x="3962400" y="6298744"/>
            <a:ext cx="3810000" cy="273050"/>
          </a:xfrm>
        </p:spPr>
        <p:txBody>
          <a:bodyPr/>
          <a:lstStyle>
            <a:lvl1pPr algn="l">
              <a:defRPr/>
            </a:lvl1pPr>
          </a:lstStyle>
          <a:p>
            <a:endParaRPr lang="en-US"/>
          </a:p>
        </p:txBody>
      </p:sp>
      <p:sp>
        <p:nvSpPr>
          <p:cNvPr id="6" name="Slide Number Placeholder 5"/>
          <p:cNvSpPr>
            <a:spLocks noGrp="1"/>
          </p:cNvSpPr>
          <p:nvPr>
            <p:ph type="sldNum" sz="quarter" idx="12"/>
          </p:nvPr>
        </p:nvSpPr>
        <p:spPr>
          <a:xfrm>
            <a:off x="8264856" y="6312392"/>
            <a:ext cx="685800" cy="265089"/>
          </a:xfrm>
        </p:spPr>
        <p:txBody>
          <a:bodyPr/>
          <a:lstStyle>
            <a:lvl1pPr>
              <a:defRPr sz="1100">
                <a:solidFill>
                  <a:schemeClr val="tx1"/>
                </a:solidFill>
                <a:latin typeface="Rockwell" pitchFamily="18" charset="0"/>
              </a:defRPr>
            </a:lvl1pPr>
          </a:lstStyle>
          <a:p>
            <a:fld id="{B9D2C864-9362-43C7-A136-D9C41D93A96D}"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194560"/>
            <a:ext cx="7772400" cy="1362075"/>
          </a:xfrm>
        </p:spPr>
        <p:txBody>
          <a:bodyPr vert="horz" lIns="45720" tIns="0" rIns="45720" bIns="0" rtlCol="0" anchor="b" anchorCtr="0">
            <a:noAutofit/>
          </a:bodyPr>
          <a:lstStyle>
            <a:lvl1pPr algn="l" defTabSz="914400" rtl="0" eaLnBrk="1" latinLnBrk="0" hangingPunct="1">
              <a:lnSpc>
                <a:spcPts val="5000"/>
              </a:lnSpc>
              <a:spcBef>
                <a:spcPct val="0"/>
              </a:spcBef>
              <a:buNone/>
              <a:defRPr sz="4600" b="1" kern="1200" cap="none" baseline="0">
                <a:solidFill>
                  <a:schemeClr val="tx1"/>
                </a:solidFill>
                <a:latin typeface="+mj-lt"/>
                <a:ea typeface="+mj-ea"/>
                <a:cs typeface="+mj-cs"/>
              </a:defRPr>
            </a:lvl1pPr>
          </a:lstStyle>
          <a:p>
            <a:r>
              <a:rPr lang="en-US" smtClean="0"/>
              <a:t>Click to edit Master title style</a:t>
            </a:r>
            <a:endParaRPr/>
          </a:p>
        </p:txBody>
      </p:sp>
      <p:sp>
        <p:nvSpPr>
          <p:cNvPr id="3" name="Text Placeholder 2"/>
          <p:cNvSpPr>
            <a:spLocks noGrp="1"/>
          </p:cNvSpPr>
          <p:nvPr>
            <p:ph type="body" idx="1"/>
          </p:nvPr>
        </p:nvSpPr>
        <p:spPr>
          <a:xfrm>
            <a:off x="457200" y="3557016"/>
            <a:ext cx="7772400" cy="987552"/>
          </a:xfrm>
        </p:spPr>
        <p:txBody>
          <a:bodyPr vert="horz" lIns="91440" tIns="0" rIns="45720" bIns="0" rtlCol="0" anchor="t" anchorCtr="0">
            <a:normAutofit/>
          </a:bodyPr>
          <a:lstStyle>
            <a:lvl1pPr marL="0" indent="0">
              <a:spcBef>
                <a:spcPts val="0"/>
              </a:spcBef>
              <a:buNone/>
              <a:defRPr sz="2200" kern="1200">
                <a:solidFill>
                  <a:schemeClr val="tx1"/>
                </a:solidFill>
                <a:latin typeface="+mn-lt"/>
                <a:ea typeface="+mn-ea"/>
                <a:cs typeface="+mn-cs"/>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marL="0" lvl="0" indent="0" algn="l" defTabSz="914400" rtl="0" eaLnBrk="1" latinLnBrk="0" hangingPunct="1">
              <a:spcBef>
                <a:spcPts val="2000"/>
              </a:spcBef>
              <a:buSzPct val="90000"/>
              <a:buFontTx/>
              <a:buNone/>
            </a:pPr>
            <a:r>
              <a:rPr lang="en-US" smtClean="0"/>
              <a:t>Click to edit Master text styles</a:t>
            </a:r>
          </a:p>
        </p:txBody>
      </p:sp>
      <p:sp>
        <p:nvSpPr>
          <p:cNvPr id="4" name="Date Placeholder 3"/>
          <p:cNvSpPr>
            <a:spLocks noGrp="1"/>
          </p:cNvSpPr>
          <p:nvPr>
            <p:ph type="dt" sz="half" idx="10"/>
          </p:nvPr>
        </p:nvSpPr>
        <p:spPr/>
        <p:txBody>
          <a:bodyPr/>
          <a:lstStyle/>
          <a:p>
            <a:fld id="{2DF66AD8-BC4A-4004-9882-414398D930CA}" type="datetimeFigureOut">
              <a:rPr lang="en-US" smtClean="0"/>
              <a:t>5/1/12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9D2C864-9362-43C7-A136-D9C41D93A96D}"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Section with Watermark">
    <p:bg>
      <p:bgRef idx="1002">
        <a:schemeClr val="bg2"/>
      </p:bgRef>
    </p:bg>
    <p:spTree>
      <p:nvGrpSpPr>
        <p:cNvPr id="1" name=""/>
        <p:cNvGrpSpPr/>
        <p:nvPr/>
      </p:nvGrpSpPr>
      <p:grpSpPr>
        <a:xfrm>
          <a:off x="0" y="0"/>
          <a:ext cx="0" cy="0"/>
          <a:chOff x="0" y="0"/>
          <a:chExt cx="0" cy="0"/>
        </a:xfrm>
      </p:grpSpPr>
      <p:sp>
        <p:nvSpPr>
          <p:cNvPr id="7" name="Text Placeholder 7"/>
          <p:cNvSpPr>
            <a:spLocks noGrp="1"/>
          </p:cNvSpPr>
          <p:nvPr>
            <p:ph type="body" sz="quarter" idx="13"/>
          </p:nvPr>
        </p:nvSpPr>
        <p:spPr>
          <a:xfrm>
            <a:off x="712693" y="1689847"/>
            <a:ext cx="8431303" cy="2209800"/>
          </a:xfrm>
        </p:spPr>
        <p:txBody>
          <a:bodyPr wrap="none" lIns="0" tIns="0" rIns="0" bIns="0" anchor="ctr" anchorCtr="0">
            <a:noAutofit/>
          </a:bodyPr>
          <a:lstStyle>
            <a:lvl1pPr marL="0" indent="0" algn="l">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1pPr>
            <a:lvl2pPr marL="0" indent="0" algn="l">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2pPr>
            <a:lvl3pPr marL="0" indent="0" algn="l">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3pPr>
            <a:lvl4pPr marL="0" indent="0" algn="l">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4pPr>
            <a:lvl5pPr marL="0" indent="0" algn="l">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5pPr>
          </a:lstStyle>
          <a:p>
            <a:pPr lvl="0"/>
            <a:r>
              <a:rPr lang="en-US" smtClean="0"/>
              <a:t>Click to edit Master text styles</a:t>
            </a:r>
          </a:p>
        </p:txBody>
      </p:sp>
      <p:sp>
        <p:nvSpPr>
          <p:cNvPr id="2" name="Title 1"/>
          <p:cNvSpPr>
            <a:spLocks noGrp="1"/>
          </p:cNvSpPr>
          <p:nvPr>
            <p:ph type="title"/>
          </p:nvPr>
        </p:nvSpPr>
        <p:spPr>
          <a:xfrm>
            <a:off x="457201" y="2196353"/>
            <a:ext cx="5334000" cy="1362075"/>
          </a:xfrm>
        </p:spPr>
        <p:txBody>
          <a:bodyPr lIns="45720" tIns="0" rIns="45720" bIns="0" anchor="b" anchorCtr="0"/>
          <a:lstStyle>
            <a:lvl1pPr algn="l">
              <a:lnSpc>
                <a:spcPts val="5000"/>
              </a:lnSpc>
              <a:defRPr sz="4600" b="1" cap="none" baseline="0"/>
            </a:lvl1pPr>
          </a:lstStyle>
          <a:p>
            <a:r>
              <a:rPr lang="en-US" smtClean="0"/>
              <a:t>Click to edit Master title style</a:t>
            </a:r>
            <a:endParaRPr/>
          </a:p>
        </p:txBody>
      </p:sp>
      <p:sp>
        <p:nvSpPr>
          <p:cNvPr id="3" name="Text Placeholder 2"/>
          <p:cNvSpPr>
            <a:spLocks noGrp="1"/>
          </p:cNvSpPr>
          <p:nvPr>
            <p:ph type="body" idx="1"/>
          </p:nvPr>
        </p:nvSpPr>
        <p:spPr>
          <a:xfrm>
            <a:off x="457200" y="3560618"/>
            <a:ext cx="5334000" cy="983087"/>
          </a:xfrm>
        </p:spPr>
        <p:txBody>
          <a:bodyPr tIns="0" rIns="45720" bIns="0" anchor="t" anchorCtr="0"/>
          <a:lstStyle>
            <a:lvl1pPr marL="0" indent="0">
              <a:spcBef>
                <a:spcPct val="0"/>
              </a:spcBef>
              <a:buNone/>
              <a:defRPr sz="22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DF66AD8-BC4A-4004-9882-414398D930CA}" type="datetimeFigureOut">
              <a:rPr lang="en-US" smtClean="0"/>
              <a:t>5/1/12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9D2C864-9362-43C7-A136-D9C41D93A96D}"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Section with Picture">
    <p:bg>
      <p:bgPr>
        <a:blipFill dpi="0" rotWithShape="1">
          <a:blip r:embed="rId2">
            <a:lum/>
          </a:blip>
          <a:srcRect/>
          <a:stretch>
            <a:fillRect t="-4000" b="-4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3152775" y="4069804"/>
            <a:ext cx="5538788" cy="1162050"/>
          </a:xfrm>
        </p:spPr>
        <p:txBody>
          <a:bodyPr tIns="0" bIns="0" anchor="b"/>
          <a:lstStyle>
            <a:lvl1pPr algn="l">
              <a:lnSpc>
                <a:spcPts val="4600"/>
              </a:lnSpc>
              <a:defRPr sz="4600" b="1"/>
            </a:lvl1pPr>
          </a:lstStyle>
          <a:p>
            <a:r>
              <a:rPr lang="en-US" smtClean="0"/>
              <a:t>Click to edit Master title style</a:t>
            </a:r>
            <a:endParaRPr/>
          </a:p>
        </p:txBody>
      </p:sp>
      <p:grpSp>
        <p:nvGrpSpPr>
          <p:cNvPr id="3" name="Group 8"/>
          <p:cNvGrpSpPr/>
          <p:nvPr/>
        </p:nvGrpSpPr>
        <p:grpSpPr>
          <a:xfrm rot="21240000">
            <a:off x="654352" y="445180"/>
            <a:ext cx="5416247" cy="3630168"/>
            <a:chOff x="1524000" y="381000"/>
            <a:chExt cx="3657600" cy="4737978"/>
          </a:xfrm>
        </p:grpSpPr>
        <p:sp>
          <p:nvSpPr>
            <p:cNvPr id="10" name="Rectangle 9"/>
            <p:cNvSpPr/>
            <p:nvPr userDrawn="1"/>
          </p:nvSpPr>
          <p:spPr>
            <a:xfrm>
              <a:off x="1524000" y="381000"/>
              <a:ext cx="3657600" cy="4724400"/>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userDrawn="1"/>
          </p:nvSpPr>
          <p:spPr>
            <a:xfrm>
              <a:off x="1524000" y="381000"/>
              <a:ext cx="3657600" cy="4737978"/>
            </a:xfrm>
            <a:prstGeom prst="rect">
              <a:avLst/>
            </a:prstGeom>
            <a:gradFill flip="none" rotWithShape="1">
              <a:gsLst>
                <a:gs pos="0">
                  <a:schemeClr val="bg1">
                    <a:lumMod val="85000"/>
                  </a:schemeClr>
                </a:gs>
                <a:gs pos="15000">
                  <a:schemeClr val="bg1">
                    <a:alpha val="75000"/>
                  </a:schemeClr>
                </a:gs>
                <a:gs pos="100000">
                  <a:schemeClr val="bg1"/>
                </a:gs>
                <a:gs pos="100000">
                  <a:schemeClr val="bg1"/>
                </a:gs>
              </a:gsLst>
              <a:path path="rect">
                <a:fillToRect r="100000" b="100000"/>
              </a:path>
              <a:tileRect l="-100000" t="-100000"/>
            </a:gradFill>
            <a:ln>
              <a:noFill/>
            </a:ln>
            <a:effectLst>
              <a:innerShdw blurRad="190500" dist="88900" dir="13500000">
                <a:schemeClr val="bg1">
                  <a:lumMod val="65000"/>
                  <a:alpha val="2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12" name="Picture Placeholder 9"/>
          <p:cNvSpPr>
            <a:spLocks noGrp="1"/>
          </p:cNvSpPr>
          <p:nvPr>
            <p:ph type="pic" sz="quarter" idx="15"/>
          </p:nvPr>
        </p:nvSpPr>
        <p:spPr>
          <a:xfrm rot="21240000">
            <a:off x="857677" y="632632"/>
            <a:ext cx="5009597" cy="3255264"/>
          </a:xfrm>
          <a:solidFill>
            <a:schemeClr val="bg1">
              <a:lumMod val="85000"/>
            </a:schemeClr>
          </a:solidFill>
        </p:spPr>
        <p:txBody>
          <a:bodyPr/>
          <a:lstStyle>
            <a:lvl1pPr>
              <a:buNone/>
              <a:defRPr/>
            </a:lvl1pPr>
          </a:lstStyle>
          <a:p>
            <a:r>
              <a:rPr lang="en-US" smtClean="0"/>
              <a:t>Drag picture to placeholder or click icon to add</a:t>
            </a:r>
            <a:endParaRPr/>
          </a:p>
        </p:txBody>
      </p:sp>
      <p:sp>
        <p:nvSpPr>
          <p:cNvPr id="4" name="Text Placeholder 3"/>
          <p:cNvSpPr>
            <a:spLocks noGrp="1"/>
          </p:cNvSpPr>
          <p:nvPr>
            <p:ph type="body" sz="half" idx="2"/>
          </p:nvPr>
        </p:nvSpPr>
        <p:spPr>
          <a:xfrm>
            <a:off x="3158117" y="5230906"/>
            <a:ext cx="5532958" cy="865093"/>
          </a:xfrm>
        </p:spPr>
        <p:txBody>
          <a:bodyPr/>
          <a:lstStyle>
            <a:lvl1pPr marL="0" indent="0">
              <a:spcBef>
                <a:spcPct val="0"/>
              </a:spcBef>
              <a:buNone/>
              <a:defRPr sz="2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DF66AD8-BC4A-4004-9882-414398D930CA}" type="datetimeFigureOut">
              <a:rPr lang="en-US" smtClean="0"/>
              <a:t>5/1/12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9D2C864-9362-43C7-A136-D9C41D93A96D}"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914400" y="1735139"/>
            <a:ext cx="3566160" cy="4056062"/>
          </a:xfrm>
        </p:spPr>
        <p:txBody>
          <a:bodyPr/>
          <a:lstStyle>
            <a:lvl1pPr>
              <a:defRPr sz="2200"/>
            </a:lvl1pPr>
            <a:lvl2pPr>
              <a:defRPr sz="2000"/>
            </a:lvl2pPr>
            <a:lvl3pPr>
              <a:defRPr sz="1800"/>
            </a:lvl3pPr>
            <a:lvl4pPr>
              <a:defRPr sz="1800"/>
            </a:lvl4pPr>
            <a:lvl5pPr>
              <a:defRPr sz="1800"/>
            </a:lvl5pPr>
            <a:lvl6pPr marL="2290763" indent="-344488">
              <a:defRPr sz="1800"/>
            </a:lvl6pPr>
            <a:lvl7pPr marL="2290763" indent="-344488">
              <a:defRPr sz="1800"/>
            </a:lvl7pPr>
            <a:lvl8pPr marL="2290763" indent="-344488">
              <a:defRPr sz="1800"/>
            </a:lvl8pPr>
            <a:lvl9pPr marL="2290763" indent="-344488">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Content Placeholder 3"/>
          <p:cNvSpPr>
            <a:spLocks noGrp="1"/>
          </p:cNvSpPr>
          <p:nvPr>
            <p:ph sz="half" idx="2"/>
          </p:nvPr>
        </p:nvSpPr>
        <p:spPr>
          <a:xfrm>
            <a:off x="4648200" y="1735139"/>
            <a:ext cx="3566160" cy="4056062"/>
          </a:xfrm>
        </p:spPr>
        <p:txBody>
          <a:bodyPr/>
          <a:lstStyle>
            <a:lvl1pPr>
              <a:defRPr sz="2200"/>
            </a:lvl1pPr>
            <a:lvl2pPr>
              <a:defRPr sz="2000"/>
            </a:lvl2pPr>
            <a:lvl3pPr>
              <a:defRPr sz="1800"/>
            </a:lvl3pPr>
            <a:lvl4pPr>
              <a:defRPr sz="1800"/>
            </a:lvl4pPr>
            <a:lvl5pPr>
              <a:defRPr sz="1800"/>
            </a:lvl5pPr>
            <a:lvl6pPr marL="2290763" indent="-344488">
              <a:defRPr sz="1800"/>
            </a:lvl6pPr>
            <a:lvl7pPr marL="2290763" indent="-344488">
              <a:defRPr sz="1800"/>
            </a:lvl7pPr>
            <a:lvl8pPr marL="2290763" indent="-344488">
              <a:defRPr sz="1800"/>
            </a:lvl8pPr>
            <a:lvl9pPr marL="2290763" indent="-344488">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Date Placeholder 4"/>
          <p:cNvSpPr>
            <a:spLocks noGrp="1"/>
          </p:cNvSpPr>
          <p:nvPr>
            <p:ph type="dt" sz="half" idx="10"/>
          </p:nvPr>
        </p:nvSpPr>
        <p:spPr/>
        <p:txBody>
          <a:bodyPr/>
          <a:lstStyle/>
          <a:p>
            <a:fld id="{2DF66AD8-BC4A-4004-9882-414398D930CA}" type="datetimeFigureOut">
              <a:rPr lang="en-US" smtClean="0"/>
              <a:t>5/1/12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9D2C864-9362-43C7-A136-D9C41D93A96D}"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a:p>
        </p:txBody>
      </p:sp>
      <p:sp>
        <p:nvSpPr>
          <p:cNvPr id="3" name="Text Placeholder 2"/>
          <p:cNvSpPr>
            <a:spLocks noGrp="1"/>
          </p:cNvSpPr>
          <p:nvPr>
            <p:ph type="body" idx="1"/>
          </p:nvPr>
        </p:nvSpPr>
        <p:spPr>
          <a:xfrm>
            <a:off x="971326" y="1419366"/>
            <a:ext cx="3200400" cy="584035"/>
          </a:xfrm>
        </p:spPr>
        <p:txBody>
          <a:bodyPr anchor="b"/>
          <a:lstStyle>
            <a:lvl1pPr marL="0" indent="0" algn="ctr">
              <a:spcBef>
                <a:spcPct val="0"/>
              </a:spcBef>
              <a:buNone/>
              <a:defRPr sz="2200" b="0">
                <a:solidFill>
                  <a:schemeClr val="tx2">
                    <a:lumMod val="60000"/>
                    <a:lumOff val="40000"/>
                  </a:schemeClr>
                </a:solidFill>
                <a:latin typeface="Impact"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97367" y="2174875"/>
            <a:ext cx="3566160" cy="3616325"/>
          </a:xfrm>
        </p:spPr>
        <p:txBody>
          <a:bodyPr/>
          <a:lstStyle>
            <a:lvl1pPr>
              <a:defRPr sz="2200"/>
            </a:lvl1pPr>
            <a:lvl2pPr>
              <a:defRPr sz="2000"/>
            </a:lvl2pPr>
            <a:lvl3pPr>
              <a:defRPr sz="1800"/>
            </a:lvl3pPr>
            <a:lvl4pPr>
              <a:defRPr sz="1600"/>
            </a:lvl4pPr>
            <a:lvl5pPr>
              <a:defRPr sz="1600"/>
            </a:lvl5pPr>
            <a:lvl6pPr marL="2290763" indent="-344488">
              <a:defRPr sz="1600"/>
            </a:lvl6pPr>
            <a:lvl7pPr marL="2290763" indent="-344488">
              <a:defRPr sz="1600"/>
            </a:lvl7pPr>
            <a:lvl8pPr marL="2290763" indent="-344488">
              <a:defRPr sz="1600"/>
            </a:lvl8pPr>
            <a:lvl9pPr marL="2290763" indent="-344488">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Text Placeholder 4"/>
          <p:cNvSpPr>
            <a:spLocks noGrp="1"/>
          </p:cNvSpPr>
          <p:nvPr>
            <p:ph type="body" sz="quarter" idx="3"/>
          </p:nvPr>
        </p:nvSpPr>
        <p:spPr>
          <a:xfrm>
            <a:off x="4930247" y="1419366"/>
            <a:ext cx="3200400" cy="584035"/>
          </a:xfrm>
        </p:spPr>
        <p:txBody>
          <a:bodyPr anchor="b"/>
          <a:lstStyle>
            <a:lvl1pPr marL="0" indent="0" algn="ctr">
              <a:spcBef>
                <a:spcPct val="0"/>
              </a:spcBef>
              <a:buNone/>
              <a:defRPr sz="2200" b="0">
                <a:solidFill>
                  <a:schemeClr val="tx2">
                    <a:lumMod val="60000"/>
                    <a:lumOff val="40000"/>
                  </a:schemeClr>
                </a:solidFill>
                <a:latin typeface="Impact"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6514" y="2174875"/>
            <a:ext cx="3566160" cy="3616325"/>
          </a:xfrm>
        </p:spPr>
        <p:txBody>
          <a:bodyPr/>
          <a:lstStyle>
            <a:lvl1pPr>
              <a:defRPr sz="2200"/>
            </a:lvl1pPr>
            <a:lvl2pPr>
              <a:defRPr sz="2000"/>
            </a:lvl2pPr>
            <a:lvl3pPr>
              <a:defRPr sz="1800"/>
            </a:lvl3pPr>
            <a:lvl4pPr>
              <a:defRPr sz="1600"/>
            </a:lvl4pPr>
            <a:lvl5pPr>
              <a:defRPr sz="1600"/>
            </a:lvl5pPr>
            <a:lvl6pPr marL="2290763" indent="-344488">
              <a:defRPr sz="1600"/>
            </a:lvl6pPr>
            <a:lvl7pPr marL="2290763" indent="-344488">
              <a:defRPr sz="1600"/>
            </a:lvl7pPr>
            <a:lvl8pPr marL="2290763" indent="-344488">
              <a:defRPr sz="1600"/>
            </a:lvl8pPr>
            <a:lvl9pPr marL="2290763" indent="-344488">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7" name="Date Placeholder 6"/>
          <p:cNvSpPr>
            <a:spLocks noGrp="1"/>
          </p:cNvSpPr>
          <p:nvPr>
            <p:ph type="dt" sz="half" idx="10"/>
          </p:nvPr>
        </p:nvSpPr>
        <p:spPr/>
        <p:txBody>
          <a:bodyPr/>
          <a:lstStyle/>
          <a:p>
            <a:fld id="{2DF66AD8-BC4A-4004-9882-414398D930CA}" type="datetimeFigureOut">
              <a:rPr lang="en-US" smtClean="0"/>
              <a:t>5/1/12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9D2C864-9362-43C7-A136-D9C41D93A96D}" type="slidenum">
              <a:rPr lang="en-US" smtClean="0"/>
              <a:t>‹#›</a:t>
            </a:fld>
            <a:endParaRPr lang="en-US"/>
          </a:p>
        </p:txBody>
      </p:sp>
      <p:pic>
        <p:nvPicPr>
          <p:cNvPr id="11" name="Picture 10" descr="Comparison-Underline.png"/>
          <p:cNvPicPr>
            <a:picLocks noChangeAspect="1"/>
          </p:cNvPicPr>
          <p:nvPr/>
        </p:nvPicPr>
        <p:blipFill>
          <a:blip r:embed="rId2"/>
          <a:stretch>
            <a:fillRect/>
          </a:stretch>
        </p:blipFill>
        <p:spPr>
          <a:xfrm>
            <a:off x="957039" y="1897040"/>
            <a:ext cx="3228975" cy="142875"/>
          </a:xfrm>
          <a:prstGeom prst="rect">
            <a:avLst/>
          </a:prstGeom>
        </p:spPr>
      </p:pic>
      <p:pic>
        <p:nvPicPr>
          <p:cNvPr id="13" name="Picture 12" descr="Comparison-Underline.png"/>
          <p:cNvPicPr>
            <a:picLocks noChangeAspect="1"/>
          </p:cNvPicPr>
          <p:nvPr/>
        </p:nvPicPr>
        <p:blipFill>
          <a:blip r:embed="rId2"/>
          <a:stretch>
            <a:fillRect/>
          </a:stretch>
        </p:blipFill>
        <p:spPr>
          <a:xfrm>
            <a:off x="4915960" y="1897040"/>
            <a:ext cx="3228975" cy="142875"/>
          </a:xfrm>
          <a:prstGeom prst="rect">
            <a:avLst/>
          </a:prstGeom>
        </p:spPr>
      </p:pic>
      <p:pic>
        <p:nvPicPr>
          <p:cNvPr id="12" name="Picture 11" descr="Comparison-Underline.png"/>
          <p:cNvPicPr>
            <a:picLocks noChangeAspect="1"/>
          </p:cNvPicPr>
          <p:nvPr/>
        </p:nvPicPr>
        <p:blipFill>
          <a:blip r:embed="rId2"/>
          <a:stretch>
            <a:fillRect/>
          </a:stretch>
        </p:blipFill>
        <p:spPr>
          <a:xfrm>
            <a:off x="957039" y="1897040"/>
            <a:ext cx="3228975" cy="142875"/>
          </a:xfrm>
          <a:prstGeom prst="rect">
            <a:avLst/>
          </a:prstGeom>
        </p:spPr>
      </p:pic>
      <p:pic>
        <p:nvPicPr>
          <p:cNvPr id="14" name="Picture 13" descr="Comparison-Underline.png"/>
          <p:cNvPicPr>
            <a:picLocks noChangeAspect="1"/>
          </p:cNvPicPr>
          <p:nvPr/>
        </p:nvPicPr>
        <p:blipFill>
          <a:blip r:embed="rId2"/>
          <a:stretch>
            <a:fillRect/>
          </a:stretch>
        </p:blipFill>
        <p:spPr>
          <a:xfrm>
            <a:off x="4915960" y="1897040"/>
            <a:ext cx="3228975" cy="142875"/>
          </a:xfrm>
          <a:prstGeom prst="rect">
            <a:avLst/>
          </a:prstGeom>
        </p:spPr>
      </p:pic>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2 Content, Top and Bottom">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914400" y="1735138"/>
            <a:ext cx="7315200" cy="1920240"/>
          </a:xfrm>
        </p:spPr>
        <p:txBody>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Date Placeholder 4"/>
          <p:cNvSpPr>
            <a:spLocks noGrp="1"/>
          </p:cNvSpPr>
          <p:nvPr>
            <p:ph type="dt" sz="half" idx="10"/>
          </p:nvPr>
        </p:nvSpPr>
        <p:spPr/>
        <p:txBody>
          <a:bodyPr/>
          <a:lstStyle/>
          <a:p>
            <a:fld id="{2DF66AD8-BC4A-4004-9882-414398D930CA}" type="datetimeFigureOut">
              <a:rPr lang="en-US" smtClean="0"/>
              <a:t>5/1/12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9D2C864-9362-43C7-A136-D9C41D93A96D}" type="slidenum">
              <a:rPr lang="en-US" smtClean="0"/>
              <a:t>‹#›</a:t>
            </a:fld>
            <a:endParaRPr lang="en-US"/>
          </a:p>
        </p:txBody>
      </p:sp>
      <p:sp>
        <p:nvSpPr>
          <p:cNvPr id="8" name="Content Placeholder 2"/>
          <p:cNvSpPr>
            <a:spLocks noGrp="1"/>
          </p:cNvSpPr>
          <p:nvPr>
            <p:ph sz="half" idx="13"/>
          </p:nvPr>
        </p:nvSpPr>
        <p:spPr>
          <a:xfrm>
            <a:off x="914400" y="3870960"/>
            <a:ext cx="7315200" cy="1920240"/>
          </a:xfrm>
        </p:spPr>
        <p:txBody>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20" Type="http://schemas.openxmlformats.org/officeDocument/2006/relationships/slideLayout" Target="../slideLayouts/slideLayout20.xml"/><Relationship Id="rId21" Type="http://schemas.openxmlformats.org/officeDocument/2006/relationships/theme" Target="../theme/theme1.xml"/><Relationship Id="rId22" Type="http://schemas.openxmlformats.org/officeDocument/2006/relationships/image" Target="../media/image6.png"/><Relationship Id="rId23" Type="http://schemas.openxmlformats.org/officeDocument/2006/relationships/image" Target="../media/image7.png"/><Relationship Id="rId24" Type="http://schemas.openxmlformats.org/officeDocument/2006/relationships/image" Target="../media/image8.png"/><Relationship Id="rId10" Type="http://schemas.openxmlformats.org/officeDocument/2006/relationships/slideLayout" Target="../slideLayouts/slideLayout10.xml"/><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slideLayout" Target="../slideLayouts/slideLayout16.xml"/><Relationship Id="rId17" Type="http://schemas.openxmlformats.org/officeDocument/2006/relationships/slideLayout" Target="../slideLayouts/slideLayout17.xml"/><Relationship Id="rId18" Type="http://schemas.openxmlformats.org/officeDocument/2006/relationships/slideLayout" Target="../slideLayouts/slideLayout18.xml"/><Relationship Id="rId19" Type="http://schemas.openxmlformats.org/officeDocument/2006/relationships/slideLayout" Target="../slideLayouts/slideLayout19.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914400" y="503238"/>
            <a:ext cx="7313613" cy="868362"/>
          </a:xfrm>
          <a:prstGeom prst="rect">
            <a:avLst/>
          </a:prstGeom>
        </p:spPr>
        <p:txBody>
          <a:bodyPr vert="horz" lIns="91440" tIns="45720" rIns="91440" bIns="45720" rtlCol="0" anchor="ctr">
            <a:noAutofit/>
          </a:bodyPr>
          <a:lstStyle/>
          <a:p>
            <a:r>
              <a:rPr lang="en-US" smtClean="0"/>
              <a:t>Click to edit Master title style</a:t>
            </a:r>
            <a:endParaRPr/>
          </a:p>
        </p:txBody>
      </p:sp>
      <p:sp>
        <p:nvSpPr>
          <p:cNvPr id="3" name="Text Placeholder 2"/>
          <p:cNvSpPr>
            <a:spLocks noGrp="1"/>
          </p:cNvSpPr>
          <p:nvPr>
            <p:ph type="body" idx="1"/>
          </p:nvPr>
        </p:nvSpPr>
        <p:spPr>
          <a:xfrm>
            <a:off x="914400" y="1735138"/>
            <a:ext cx="7313613" cy="4056062"/>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2"/>
          </p:nvPr>
        </p:nvSpPr>
        <p:spPr>
          <a:xfrm>
            <a:off x="7663438" y="6314461"/>
            <a:ext cx="1295400" cy="265089"/>
          </a:xfrm>
          <a:prstGeom prst="rect">
            <a:avLst/>
          </a:prstGeom>
        </p:spPr>
        <p:txBody>
          <a:bodyPr vert="horz" lIns="91440" tIns="45720" rIns="91440" bIns="45720" rtlCol="0" anchor="ctr"/>
          <a:lstStyle>
            <a:lvl1pPr algn="r">
              <a:defRPr sz="1100">
                <a:solidFill>
                  <a:schemeClr val="tx1"/>
                </a:solidFill>
                <a:latin typeface="Rockwell" pitchFamily="18" charset="0"/>
              </a:defRPr>
            </a:lvl1pPr>
          </a:lstStyle>
          <a:p>
            <a:fld id="{2DF66AD8-BC4A-4004-9882-414398D930CA}" type="datetimeFigureOut">
              <a:rPr lang="en-US" smtClean="0"/>
              <a:t>5/1/12</a:t>
            </a:fld>
            <a:endParaRPr lang="en-US"/>
          </a:p>
        </p:txBody>
      </p:sp>
      <p:sp>
        <p:nvSpPr>
          <p:cNvPr id="5" name="Footer Placeholder 4"/>
          <p:cNvSpPr>
            <a:spLocks noGrp="1"/>
          </p:cNvSpPr>
          <p:nvPr>
            <p:ph type="ftr" sz="quarter" idx="3"/>
          </p:nvPr>
        </p:nvSpPr>
        <p:spPr>
          <a:xfrm>
            <a:off x="3942607" y="6305797"/>
            <a:ext cx="3717967" cy="259278"/>
          </a:xfrm>
          <a:prstGeom prst="rect">
            <a:avLst/>
          </a:prstGeom>
        </p:spPr>
        <p:txBody>
          <a:bodyPr vert="horz" lIns="91440" tIns="45720" rIns="91440" bIns="45720" rtlCol="0" anchor="ctr"/>
          <a:lstStyle>
            <a:lvl1pPr algn="r">
              <a:defRPr sz="1100">
                <a:solidFill>
                  <a:schemeClr val="tx1"/>
                </a:solidFill>
                <a:latin typeface="Rockwell" pitchFamily="18" charset="0"/>
              </a:defRPr>
            </a:lvl1pPr>
          </a:lstStyle>
          <a:p>
            <a:endParaRPr lang="en-US"/>
          </a:p>
        </p:txBody>
      </p:sp>
      <p:sp>
        <p:nvSpPr>
          <p:cNvPr id="6" name="Slide Number Placeholder 5"/>
          <p:cNvSpPr>
            <a:spLocks noGrp="1"/>
          </p:cNvSpPr>
          <p:nvPr>
            <p:ph type="sldNum" sz="quarter" idx="4"/>
          </p:nvPr>
        </p:nvSpPr>
        <p:spPr>
          <a:xfrm>
            <a:off x="7521388" y="5476097"/>
            <a:ext cx="1483056" cy="851848"/>
          </a:xfrm>
          <a:prstGeom prst="rect">
            <a:avLst/>
          </a:prstGeom>
        </p:spPr>
        <p:txBody>
          <a:bodyPr vert="horz" lIns="91440" tIns="45720" rIns="91440" bIns="45720" rtlCol="0" anchor="ctr"/>
          <a:lstStyle>
            <a:lvl1pPr algn="r">
              <a:defRPr sz="8200">
                <a:gradFill>
                  <a:gsLst>
                    <a:gs pos="0">
                      <a:schemeClr val="tx1">
                        <a:alpha val="10000"/>
                      </a:schemeClr>
                    </a:gs>
                    <a:gs pos="100000">
                      <a:schemeClr val="tx1">
                        <a:alpha val="10000"/>
                      </a:schemeClr>
                    </a:gs>
                  </a:gsLst>
                  <a:lin ang="5400000" scaled="0"/>
                </a:gradFill>
                <a:latin typeface="Impact" pitchFamily="34" charset="0"/>
              </a:defRPr>
            </a:lvl1pPr>
          </a:lstStyle>
          <a:p>
            <a:fld id="{B9D2C864-9362-43C7-A136-D9C41D93A96D}"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 id="2147483678" r:id="rId18"/>
    <p:sldLayoutId id="2147483679" r:id="rId19"/>
    <p:sldLayoutId id="2147483680" r:id="rId20"/>
  </p:sldLayoutIdLst>
  <p:txStyles>
    <p:titleStyle>
      <a:lvl1pPr algn="ctr" defTabSz="914400" rtl="0" eaLnBrk="1" latinLnBrk="0" hangingPunct="1">
        <a:spcBef>
          <a:spcPct val="0"/>
        </a:spcBef>
        <a:buNone/>
        <a:defRPr sz="4600" kern="1200">
          <a:solidFill>
            <a:schemeClr val="tx1"/>
          </a:solidFill>
          <a:latin typeface="+mj-lt"/>
          <a:ea typeface="+mj-ea"/>
          <a:cs typeface="+mj-cs"/>
        </a:defRPr>
      </a:lvl1pPr>
    </p:titleStyle>
    <p:bodyStyle>
      <a:lvl1pPr marL="463550" indent="-463550" algn="l" defTabSz="914400" rtl="0" eaLnBrk="1" latinLnBrk="0" hangingPunct="1">
        <a:spcBef>
          <a:spcPts val="2000"/>
        </a:spcBef>
        <a:buSzPct val="90000"/>
        <a:buFontTx/>
        <a:buBlip>
          <a:blip r:embed="rId22"/>
        </a:buBlip>
        <a:defRPr sz="2400" kern="1200">
          <a:solidFill>
            <a:schemeClr val="tx1"/>
          </a:solidFill>
          <a:latin typeface="+mn-lt"/>
          <a:ea typeface="+mn-ea"/>
          <a:cs typeface="+mn-cs"/>
        </a:defRPr>
      </a:lvl1pPr>
      <a:lvl2pPr marL="914400" indent="-457200" algn="l" defTabSz="914400" rtl="0" eaLnBrk="1" latinLnBrk="0" hangingPunct="1">
        <a:spcBef>
          <a:spcPts val="600"/>
        </a:spcBef>
        <a:buSzPct val="90000"/>
        <a:buFontTx/>
        <a:buBlip>
          <a:blip r:embed="rId23"/>
        </a:buBlip>
        <a:defRPr sz="2200" kern="1200">
          <a:solidFill>
            <a:schemeClr val="tx1"/>
          </a:solidFill>
          <a:latin typeface="+mn-lt"/>
          <a:ea typeface="+mn-ea"/>
          <a:cs typeface="+mn-cs"/>
        </a:defRPr>
      </a:lvl2pPr>
      <a:lvl3pPr marL="1255713" indent="-341313" algn="l" defTabSz="914400" rtl="0" eaLnBrk="1" latinLnBrk="0" hangingPunct="1">
        <a:spcBef>
          <a:spcPts val="600"/>
        </a:spcBef>
        <a:buSzPct val="90000"/>
        <a:buFontTx/>
        <a:buBlip>
          <a:blip r:embed="rId24"/>
        </a:buBlip>
        <a:defRPr sz="2000" kern="1200">
          <a:solidFill>
            <a:schemeClr val="tx1"/>
          </a:solidFill>
          <a:latin typeface="+mn-lt"/>
          <a:ea typeface="+mn-ea"/>
          <a:cs typeface="+mn-cs"/>
        </a:defRPr>
      </a:lvl3pPr>
      <a:lvl4pPr marL="1597025" indent="-341313" algn="l" defTabSz="914400" rtl="0" eaLnBrk="1" latinLnBrk="0" hangingPunct="1">
        <a:spcBef>
          <a:spcPts val="600"/>
        </a:spcBef>
        <a:buSzPct val="90000"/>
        <a:buFontTx/>
        <a:buBlip>
          <a:blip r:embed="rId24"/>
        </a:buBlip>
        <a:defRPr sz="1800" kern="1200">
          <a:solidFill>
            <a:schemeClr val="tx1"/>
          </a:solidFill>
          <a:latin typeface="+mn-lt"/>
          <a:ea typeface="+mn-ea"/>
          <a:cs typeface="+mn-cs"/>
        </a:defRPr>
      </a:lvl4pPr>
      <a:lvl5pPr marL="1938338" indent="-341313" algn="l" defTabSz="914400" rtl="0" eaLnBrk="1" latinLnBrk="0" hangingPunct="1">
        <a:spcBef>
          <a:spcPts val="600"/>
        </a:spcBef>
        <a:buSzPct val="90000"/>
        <a:buFontTx/>
        <a:buBlip>
          <a:blip r:embed="rId24"/>
        </a:buBlip>
        <a:defRPr sz="1800" kern="1200">
          <a:solidFill>
            <a:schemeClr val="tx1"/>
          </a:solidFill>
          <a:latin typeface="+mn-lt"/>
          <a:ea typeface="+mn-ea"/>
          <a:cs typeface="+mn-cs"/>
        </a:defRPr>
      </a:lvl5pPr>
      <a:lvl6pPr marL="2290763" indent="-344488" algn="l" defTabSz="914400" rtl="0" eaLnBrk="1" latinLnBrk="0" hangingPunct="1">
        <a:spcBef>
          <a:spcPct val="20000"/>
        </a:spcBef>
        <a:buSzPct val="90000"/>
        <a:buFontTx/>
        <a:buBlip>
          <a:blip r:embed="rId22"/>
        </a:buBlip>
        <a:defRPr lang="en-US" sz="1800" kern="1200" dirty="0" smtClean="0">
          <a:solidFill>
            <a:schemeClr val="tx1"/>
          </a:solidFill>
          <a:latin typeface="+mn-lt"/>
          <a:ea typeface="+mn-ea"/>
          <a:cs typeface="+mn-cs"/>
        </a:defRPr>
      </a:lvl6pPr>
      <a:lvl7pPr marL="2625725" indent="-344488" algn="l" defTabSz="914400" rtl="0" eaLnBrk="1" latinLnBrk="0" hangingPunct="1">
        <a:spcBef>
          <a:spcPct val="20000"/>
        </a:spcBef>
        <a:buSzPct val="90000"/>
        <a:buFontTx/>
        <a:buBlip>
          <a:blip r:embed="rId24"/>
        </a:buBlip>
        <a:defRPr lang="en-US" sz="1800" kern="1200" dirty="0" smtClean="0">
          <a:solidFill>
            <a:schemeClr val="tx1"/>
          </a:solidFill>
          <a:latin typeface="+mn-lt"/>
          <a:ea typeface="+mn-ea"/>
          <a:cs typeface="+mn-cs"/>
        </a:defRPr>
      </a:lvl7pPr>
      <a:lvl8pPr marL="2970213" indent="-344488" algn="l" defTabSz="914400" rtl="0" eaLnBrk="1" latinLnBrk="0" hangingPunct="1">
        <a:spcBef>
          <a:spcPct val="20000"/>
        </a:spcBef>
        <a:buSzPct val="90000"/>
        <a:buFontTx/>
        <a:buBlip>
          <a:blip r:embed="rId22"/>
        </a:buBlip>
        <a:defRPr lang="en-US" sz="1800" kern="1200" dirty="0" smtClean="0">
          <a:solidFill>
            <a:schemeClr val="tx1"/>
          </a:solidFill>
          <a:latin typeface="+mn-lt"/>
          <a:ea typeface="+mn-ea"/>
          <a:cs typeface="+mn-cs"/>
        </a:defRPr>
      </a:lvl8pPr>
      <a:lvl9pPr marL="3313113" indent="-344488" algn="l" defTabSz="914400" rtl="0" eaLnBrk="1" latinLnBrk="0" hangingPunct="1">
        <a:spcBef>
          <a:spcPct val="20000"/>
        </a:spcBef>
        <a:buSzPct val="90000"/>
        <a:buFontTx/>
        <a:buBlip>
          <a:blip r:embed="rId23"/>
        </a:buBlip>
        <a:defRPr lang="en-US" sz="1800" kern="1200" dirty="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hyperlink" Target="http://www.schootheatre.org" TargetMode="External"/><Relationship Id="rId4" Type="http://schemas.openxmlformats.org/officeDocument/2006/relationships/hyperlink" Target="http://www.cappies.com" TargetMode="External"/><Relationship Id="rId5" Type="http://schemas.openxmlformats.org/officeDocument/2006/relationships/hyperlink" Target="http://www.nhsmta.com" TargetMode="External"/><Relationship Id="rId6" Type="http://schemas.openxmlformats.org/officeDocument/2006/relationships/hyperlink" Target="http://www.musicals101.com" TargetMode="External"/><Relationship Id="rId1" Type="http://schemas.openxmlformats.org/officeDocument/2006/relationships/slideLayout" Target="../slideLayouts/slideLayout2.xml"/><Relationship Id="rId2" Type="http://schemas.openxmlformats.org/officeDocument/2006/relationships/hyperlink" Target="http://www.peterhilliard.wordpress.com"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Musical Theater</a:t>
            </a:r>
            <a:endParaRPr lang="en-US" dirty="0"/>
          </a:p>
        </p:txBody>
      </p:sp>
      <p:sp>
        <p:nvSpPr>
          <p:cNvPr id="3" name="Subtitle 2"/>
          <p:cNvSpPr>
            <a:spLocks noGrp="1"/>
          </p:cNvSpPr>
          <p:nvPr>
            <p:ph type="subTitle" idx="1"/>
          </p:nvPr>
        </p:nvSpPr>
        <p:spPr/>
        <p:txBody>
          <a:bodyPr/>
          <a:lstStyle/>
          <a:p>
            <a:r>
              <a:rPr lang="en-US" dirty="0" smtClean="0"/>
              <a:t>Things to Consider – Ellen Squier</a:t>
            </a:r>
            <a:endParaRPr lang="en-US" dirty="0"/>
          </a:p>
        </p:txBody>
      </p:sp>
    </p:spTree>
    <p:extLst>
      <p:ext uri="{BB962C8B-B14F-4D97-AF65-F5344CB8AC3E}">
        <p14:creationId xmlns:p14="http://schemas.microsoft.com/office/powerpoint/2010/main" val="257971508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Works Cited </a:t>
            </a:r>
            <a:endParaRPr lang="en-US" dirty="0"/>
          </a:p>
        </p:txBody>
      </p:sp>
      <p:sp>
        <p:nvSpPr>
          <p:cNvPr id="3" name="Content Placeholder 2"/>
          <p:cNvSpPr>
            <a:spLocks noGrp="1"/>
          </p:cNvSpPr>
          <p:nvPr>
            <p:ph idx="1"/>
          </p:nvPr>
        </p:nvSpPr>
        <p:spPr/>
        <p:txBody>
          <a:bodyPr/>
          <a:lstStyle/>
          <a:p>
            <a:r>
              <a:rPr lang="en-US" dirty="0" smtClean="0"/>
              <a:t>Notes from seminar – Peter Hilliard</a:t>
            </a:r>
          </a:p>
          <a:p>
            <a:r>
              <a:rPr lang="en-US" dirty="0" smtClean="0"/>
              <a:t>Interviews – Steven </a:t>
            </a:r>
            <a:r>
              <a:rPr lang="en-US" dirty="0" err="1" smtClean="0"/>
              <a:t>Condy</a:t>
            </a:r>
            <a:r>
              <a:rPr lang="en-US" dirty="0" smtClean="0"/>
              <a:t> and Robin Massie</a:t>
            </a:r>
          </a:p>
          <a:p>
            <a:r>
              <a:rPr lang="en-US" dirty="0"/>
              <a:t>"Musicals101.com - The Cyber Encyclopedia of Musicals." </a:t>
            </a:r>
            <a:r>
              <a:rPr lang="en-US" i="1" dirty="0"/>
              <a:t>The Cyber Encyclopedia of Musicals</a:t>
            </a:r>
            <a:r>
              <a:rPr lang="en-US" dirty="0"/>
              <a:t>. Web. 01 May 2012. </a:t>
            </a:r>
            <a:r>
              <a:rPr lang="en-US"/>
              <a:t>&lt;http://musicals101.com/&gt;.</a:t>
            </a:r>
            <a:endParaRPr lang="en-US" dirty="0"/>
          </a:p>
        </p:txBody>
      </p:sp>
    </p:spTree>
    <p:extLst>
      <p:ext uri="{BB962C8B-B14F-4D97-AF65-F5344CB8AC3E}">
        <p14:creationId xmlns:p14="http://schemas.microsoft.com/office/powerpoint/2010/main" val="346992690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Choosing a </a:t>
            </a:r>
            <a:r>
              <a:rPr lang="en-US" dirty="0"/>
              <a:t>S</a:t>
            </a:r>
            <a:r>
              <a:rPr lang="en-US" dirty="0" smtClean="0"/>
              <a:t>how</a:t>
            </a:r>
            <a:endParaRPr lang="en-US" dirty="0"/>
          </a:p>
        </p:txBody>
      </p:sp>
      <p:sp>
        <p:nvSpPr>
          <p:cNvPr id="3" name="Content Placeholder 2"/>
          <p:cNvSpPr>
            <a:spLocks noGrp="1"/>
          </p:cNvSpPr>
          <p:nvPr>
            <p:ph idx="1"/>
          </p:nvPr>
        </p:nvSpPr>
        <p:spPr>
          <a:xfrm>
            <a:off x="492861" y="1371601"/>
            <a:ext cx="8151169" cy="5301560"/>
          </a:xfrm>
        </p:spPr>
        <p:txBody>
          <a:bodyPr>
            <a:normAutofit/>
          </a:bodyPr>
          <a:lstStyle/>
          <a:p>
            <a:r>
              <a:rPr lang="en-US" dirty="0" smtClean="0"/>
              <a:t>Two Guiding Principles : 1) Make the students and your colleagues sound and look as good as possible. 2) Be as true as you can the author’s original version</a:t>
            </a:r>
          </a:p>
          <a:p>
            <a:r>
              <a:rPr lang="en-US" dirty="0"/>
              <a:t>Resources: </a:t>
            </a:r>
            <a:r>
              <a:rPr lang="en-US" b="1" dirty="0"/>
              <a:t>Peter </a:t>
            </a:r>
            <a:r>
              <a:rPr lang="en-US" b="1" dirty="0" err="1"/>
              <a:t>Filichia's</a:t>
            </a:r>
            <a:r>
              <a:rPr lang="en-US" b="1" dirty="0"/>
              <a:t> </a:t>
            </a:r>
            <a:r>
              <a:rPr lang="en-US" b="1" i="1" dirty="0"/>
              <a:t>Let's Put on a Musical: How to Choose the Right Show For Your Theater</a:t>
            </a:r>
            <a:r>
              <a:rPr lang="en-US" b="1" dirty="0"/>
              <a:t> </a:t>
            </a:r>
            <a:r>
              <a:rPr lang="en-US" dirty="0"/>
              <a:t>lists shows by the needs filled. </a:t>
            </a:r>
            <a:endParaRPr lang="en-US" dirty="0" smtClean="0"/>
          </a:p>
          <a:p>
            <a:r>
              <a:rPr lang="en-US" dirty="0" smtClean="0"/>
              <a:t>Determine </a:t>
            </a:r>
            <a:r>
              <a:rPr lang="en-US" b="1" dirty="0" smtClean="0"/>
              <a:t>YOUR</a:t>
            </a:r>
            <a:r>
              <a:rPr lang="en-US" dirty="0" smtClean="0"/>
              <a:t> needs/limitations: </a:t>
            </a:r>
          </a:p>
          <a:p>
            <a:pPr lvl="1"/>
            <a:r>
              <a:rPr lang="en-US" dirty="0" smtClean="0"/>
              <a:t>Chorus</a:t>
            </a:r>
          </a:p>
          <a:p>
            <a:pPr lvl="1"/>
            <a:r>
              <a:rPr lang="en-US" dirty="0" smtClean="0"/>
              <a:t>Principal</a:t>
            </a:r>
          </a:p>
          <a:p>
            <a:pPr lvl="1"/>
            <a:r>
              <a:rPr lang="en-US" dirty="0" smtClean="0"/>
              <a:t>Audience</a:t>
            </a:r>
          </a:p>
          <a:p>
            <a:pPr lvl="1"/>
            <a:r>
              <a:rPr lang="en-US" dirty="0" smtClean="0"/>
              <a:t>Ability of pit musicians</a:t>
            </a:r>
          </a:p>
          <a:p>
            <a:pPr lvl="1"/>
            <a:r>
              <a:rPr lang="en-US" dirty="0" smtClean="0"/>
              <a:t>Budget</a:t>
            </a:r>
          </a:p>
          <a:p>
            <a:pPr lvl="1"/>
            <a:r>
              <a:rPr lang="en-US" dirty="0" smtClean="0"/>
              <a:t>Facilities and Materials</a:t>
            </a:r>
            <a:endParaRPr lang="en-US" dirty="0"/>
          </a:p>
          <a:p>
            <a:pPr marL="457200" lvl="1" indent="0">
              <a:buNone/>
            </a:pPr>
            <a:endParaRPr lang="en-US" dirty="0" smtClean="0"/>
          </a:p>
        </p:txBody>
      </p:sp>
    </p:spTree>
    <p:extLst>
      <p:ext uri="{BB962C8B-B14F-4D97-AF65-F5344CB8AC3E}">
        <p14:creationId xmlns:p14="http://schemas.microsoft.com/office/powerpoint/2010/main" val="91758633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4506" y="241902"/>
            <a:ext cx="7772400" cy="1362075"/>
          </a:xfrm>
        </p:spPr>
        <p:txBody>
          <a:bodyPr/>
          <a:lstStyle/>
          <a:p>
            <a:r>
              <a:rPr lang="en-US" dirty="0" smtClean="0"/>
              <a:t>Logistics</a:t>
            </a:r>
            <a:endParaRPr lang="en-US" dirty="0"/>
          </a:p>
        </p:txBody>
      </p:sp>
      <p:sp>
        <p:nvSpPr>
          <p:cNvPr id="3" name="Text Placeholder 2"/>
          <p:cNvSpPr>
            <a:spLocks noGrp="1"/>
          </p:cNvSpPr>
          <p:nvPr>
            <p:ph type="body" idx="1"/>
          </p:nvPr>
        </p:nvSpPr>
        <p:spPr>
          <a:xfrm>
            <a:off x="457200" y="1800995"/>
            <a:ext cx="7772400" cy="4663630"/>
          </a:xfrm>
        </p:spPr>
        <p:txBody>
          <a:bodyPr>
            <a:normAutofit/>
          </a:bodyPr>
          <a:lstStyle/>
          <a:p>
            <a:pPr marL="342900" indent="-342900">
              <a:buFont typeface="Arial"/>
              <a:buChar char="•"/>
            </a:pPr>
            <a:r>
              <a:rPr lang="en-US" sz="3200" dirty="0" smtClean="0"/>
              <a:t>Secure performance rights at least 6-8 months in advance. </a:t>
            </a:r>
          </a:p>
          <a:p>
            <a:pPr marL="342900" indent="-342900">
              <a:buFont typeface="Arial"/>
              <a:buChar char="•"/>
            </a:pPr>
            <a:r>
              <a:rPr lang="en-US" sz="3200" dirty="0" smtClean="0"/>
              <a:t>Plan a realistic Budget</a:t>
            </a:r>
          </a:p>
          <a:p>
            <a:pPr marL="742950" lvl="1" indent="-285750">
              <a:buFont typeface="Arial"/>
              <a:buChar char="•"/>
            </a:pPr>
            <a:r>
              <a:rPr lang="en-US" dirty="0">
                <a:solidFill>
                  <a:schemeClr val="tx1"/>
                </a:solidFill>
              </a:rPr>
              <a:t>School Budget</a:t>
            </a:r>
          </a:p>
          <a:p>
            <a:pPr marL="742950" lvl="1" indent="-285750">
              <a:buFont typeface="Arial"/>
              <a:buChar char="•"/>
            </a:pPr>
            <a:r>
              <a:rPr lang="en-US" dirty="0">
                <a:solidFill>
                  <a:schemeClr val="tx1"/>
                </a:solidFill>
              </a:rPr>
              <a:t>Fundraisers</a:t>
            </a:r>
          </a:p>
          <a:p>
            <a:pPr marL="742950" lvl="1" indent="-285750">
              <a:buFont typeface="Arial"/>
              <a:buChar char="•"/>
            </a:pPr>
            <a:r>
              <a:rPr lang="en-US" dirty="0">
                <a:solidFill>
                  <a:schemeClr val="tx1"/>
                </a:solidFill>
              </a:rPr>
              <a:t>Ticket </a:t>
            </a:r>
            <a:r>
              <a:rPr lang="en-US" dirty="0" smtClean="0">
                <a:solidFill>
                  <a:schemeClr val="tx1"/>
                </a:solidFill>
              </a:rPr>
              <a:t>Sales</a:t>
            </a:r>
            <a:endParaRPr lang="en-US" sz="3200" dirty="0"/>
          </a:p>
          <a:p>
            <a:pPr marL="342900" indent="-342900">
              <a:buFont typeface="Arial"/>
              <a:buChar char="•"/>
            </a:pPr>
            <a:r>
              <a:rPr lang="en-US" sz="3200" dirty="0" smtClean="0"/>
              <a:t>Publicity</a:t>
            </a:r>
          </a:p>
        </p:txBody>
      </p:sp>
    </p:spTree>
    <p:extLst>
      <p:ext uri="{BB962C8B-B14F-4D97-AF65-F5344CB8AC3E}">
        <p14:creationId xmlns:p14="http://schemas.microsoft.com/office/powerpoint/2010/main" val="399484715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Casting	</a:t>
            </a:r>
            <a:endParaRPr lang="en-US" dirty="0"/>
          </a:p>
        </p:txBody>
      </p:sp>
      <p:sp>
        <p:nvSpPr>
          <p:cNvPr id="3" name="Content Placeholder 2"/>
          <p:cNvSpPr>
            <a:spLocks noGrp="1"/>
          </p:cNvSpPr>
          <p:nvPr>
            <p:ph idx="1"/>
          </p:nvPr>
        </p:nvSpPr>
        <p:spPr/>
        <p:txBody>
          <a:bodyPr/>
          <a:lstStyle/>
          <a:p>
            <a:r>
              <a:rPr lang="en-US" dirty="0" smtClean="0"/>
              <a:t>Audition </a:t>
            </a:r>
            <a:r>
              <a:rPr lang="en-US" dirty="0" smtClean="0"/>
              <a:t>Workshops – educate the students</a:t>
            </a:r>
            <a:endParaRPr lang="en-US" dirty="0" smtClean="0"/>
          </a:p>
          <a:p>
            <a:r>
              <a:rPr lang="en-US" dirty="0" smtClean="0"/>
              <a:t>Audition – Song, dance, acting</a:t>
            </a:r>
          </a:p>
          <a:p>
            <a:r>
              <a:rPr lang="en-US" dirty="0" smtClean="0"/>
              <a:t>Callbacks – chemistry between characters</a:t>
            </a:r>
            <a:endParaRPr lang="en-US" dirty="0" smtClean="0"/>
          </a:p>
          <a:p>
            <a:r>
              <a:rPr lang="en-US" dirty="0" smtClean="0"/>
              <a:t>Negotiation – Music Director, Director, Choreographer</a:t>
            </a:r>
          </a:p>
          <a:p>
            <a:pPr marL="0" indent="0">
              <a:buNone/>
            </a:pPr>
            <a:endParaRPr lang="en-US" dirty="0"/>
          </a:p>
        </p:txBody>
      </p:sp>
    </p:spTree>
    <p:extLst>
      <p:ext uri="{BB962C8B-B14F-4D97-AF65-F5344CB8AC3E}">
        <p14:creationId xmlns:p14="http://schemas.microsoft.com/office/powerpoint/2010/main" val="287450678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Production Team</a:t>
            </a:r>
            <a:endParaRPr lang="en-US" dirty="0"/>
          </a:p>
        </p:txBody>
      </p:sp>
      <p:sp>
        <p:nvSpPr>
          <p:cNvPr id="3" name="Content Placeholder 2"/>
          <p:cNvSpPr>
            <a:spLocks noGrp="1"/>
          </p:cNvSpPr>
          <p:nvPr>
            <p:ph idx="1"/>
          </p:nvPr>
        </p:nvSpPr>
        <p:spPr>
          <a:xfrm>
            <a:off x="379124" y="1735137"/>
            <a:ext cx="8264906" cy="4919065"/>
          </a:xfrm>
        </p:spPr>
        <p:txBody>
          <a:bodyPr>
            <a:normAutofit lnSpcReduction="10000"/>
          </a:bodyPr>
          <a:lstStyle/>
          <a:p>
            <a:pPr marL="800100" lvl="1" indent="-342900">
              <a:buFont typeface="Arial"/>
              <a:buChar char="•"/>
            </a:pPr>
            <a:r>
              <a:rPr lang="en-US" dirty="0"/>
              <a:t>Producer – Business/organization details</a:t>
            </a:r>
          </a:p>
          <a:p>
            <a:pPr marL="800100" lvl="1" indent="-342900">
              <a:buFont typeface="Arial"/>
              <a:buChar char="•"/>
            </a:pPr>
            <a:r>
              <a:rPr lang="en-US" dirty="0"/>
              <a:t>Director – Final say on stage action</a:t>
            </a:r>
          </a:p>
          <a:p>
            <a:pPr marL="800100" lvl="1" indent="-342900">
              <a:buFont typeface="Arial"/>
              <a:buChar char="•"/>
            </a:pPr>
            <a:r>
              <a:rPr lang="en-US" dirty="0"/>
              <a:t>Assistant Director </a:t>
            </a:r>
          </a:p>
          <a:p>
            <a:pPr marL="800100" lvl="1" indent="-342900">
              <a:buFont typeface="Arial"/>
              <a:buChar char="•"/>
            </a:pPr>
            <a:r>
              <a:rPr lang="en-US" dirty="0"/>
              <a:t>Musical Director</a:t>
            </a:r>
          </a:p>
          <a:p>
            <a:pPr marL="800100" lvl="1" indent="-342900">
              <a:buFont typeface="Arial"/>
              <a:buChar char="•"/>
            </a:pPr>
            <a:r>
              <a:rPr lang="en-US" dirty="0"/>
              <a:t>Choreographer</a:t>
            </a:r>
          </a:p>
          <a:p>
            <a:pPr marL="800100" lvl="1" indent="-342900">
              <a:buFont typeface="Arial"/>
              <a:buChar char="•"/>
            </a:pPr>
            <a:r>
              <a:rPr lang="en-US" dirty="0"/>
              <a:t>Set Designer</a:t>
            </a:r>
          </a:p>
          <a:p>
            <a:pPr marL="800100" lvl="1" indent="-342900">
              <a:buFont typeface="Arial"/>
              <a:buChar char="•"/>
            </a:pPr>
            <a:r>
              <a:rPr lang="en-US" dirty="0"/>
              <a:t>Costume Designer/coordinator</a:t>
            </a:r>
          </a:p>
          <a:p>
            <a:pPr marL="800100" lvl="1" indent="-342900">
              <a:buFont typeface="Arial"/>
              <a:buChar char="•"/>
            </a:pPr>
            <a:r>
              <a:rPr lang="en-US" dirty="0"/>
              <a:t>Lighting Designer/manager</a:t>
            </a:r>
          </a:p>
          <a:p>
            <a:pPr marL="800100" lvl="1" indent="-342900">
              <a:buFont typeface="Arial"/>
              <a:buChar char="•"/>
            </a:pPr>
            <a:r>
              <a:rPr lang="en-US" dirty="0"/>
              <a:t>Sound Designer/manger</a:t>
            </a:r>
          </a:p>
          <a:p>
            <a:pPr marL="800100" lvl="1" indent="-342900">
              <a:buFont typeface="Arial"/>
              <a:buChar char="•"/>
            </a:pPr>
            <a:r>
              <a:rPr lang="en-US" dirty="0"/>
              <a:t>Stage </a:t>
            </a:r>
            <a:r>
              <a:rPr lang="en-US" dirty="0" smtClean="0"/>
              <a:t>Manager – calls lines, oversees backstage</a:t>
            </a:r>
            <a:endParaRPr lang="en-US" dirty="0"/>
          </a:p>
          <a:p>
            <a:pPr marL="800100" lvl="1" indent="-342900">
              <a:buFont typeface="Arial"/>
              <a:buChar char="•"/>
            </a:pPr>
            <a:r>
              <a:rPr lang="en-US" dirty="0"/>
              <a:t>Stage </a:t>
            </a:r>
            <a:r>
              <a:rPr lang="en-US" dirty="0" smtClean="0"/>
              <a:t>Crew</a:t>
            </a:r>
          </a:p>
          <a:p>
            <a:pPr marL="800100" lvl="1" indent="-342900">
              <a:buFont typeface="Arial"/>
              <a:buChar char="•"/>
            </a:pPr>
            <a:r>
              <a:rPr lang="en-US" dirty="0" smtClean="0"/>
              <a:t>Publicity Coordinator</a:t>
            </a:r>
          </a:p>
          <a:p>
            <a:pPr marL="800100" lvl="1" indent="-342900">
              <a:buFont typeface="Arial"/>
              <a:buChar char="•"/>
            </a:pPr>
            <a:endParaRPr lang="en-US" dirty="0"/>
          </a:p>
          <a:p>
            <a:endParaRPr lang="en-US" dirty="0"/>
          </a:p>
        </p:txBody>
      </p:sp>
    </p:spTree>
    <p:extLst>
      <p:ext uri="{BB962C8B-B14F-4D97-AF65-F5344CB8AC3E}">
        <p14:creationId xmlns:p14="http://schemas.microsoft.com/office/powerpoint/2010/main" val="22793214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Rehearsals	</a:t>
            </a:r>
            <a:endParaRPr lang="en-US" dirty="0"/>
          </a:p>
        </p:txBody>
      </p:sp>
      <p:sp>
        <p:nvSpPr>
          <p:cNvPr id="3" name="Content Placeholder 2"/>
          <p:cNvSpPr>
            <a:spLocks noGrp="1"/>
          </p:cNvSpPr>
          <p:nvPr>
            <p:ph idx="1"/>
          </p:nvPr>
        </p:nvSpPr>
        <p:spPr/>
        <p:txBody>
          <a:bodyPr/>
          <a:lstStyle/>
          <a:p>
            <a:r>
              <a:rPr lang="en-US" dirty="0" smtClean="0"/>
              <a:t>Scheduling </a:t>
            </a:r>
          </a:p>
          <a:p>
            <a:pPr lvl="1"/>
            <a:r>
              <a:rPr lang="en-US" dirty="0" smtClean="0"/>
              <a:t>When and Where</a:t>
            </a:r>
          </a:p>
          <a:p>
            <a:pPr lvl="1"/>
            <a:r>
              <a:rPr lang="en-US" dirty="0" smtClean="0"/>
              <a:t>Block </a:t>
            </a:r>
            <a:r>
              <a:rPr lang="en-US" dirty="0"/>
              <a:t>the show </a:t>
            </a:r>
          </a:p>
          <a:p>
            <a:pPr lvl="1"/>
            <a:r>
              <a:rPr lang="en-US" dirty="0"/>
              <a:t>High Expectations of commitment/</a:t>
            </a:r>
            <a:r>
              <a:rPr lang="en-US" dirty="0" smtClean="0"/>
              <a:t>work</a:t>
            </a:r>
          </a:p>
          <a:p>
            <a:r>
              <a:rPr lang="en-US" dirty="0" smtClean="0"/>
              <a:t>Tech Rehearsal</a:t>
            </a:r>
          </a:p>
          <a:p>
            <a:r>
              <a:rPr lang="en-US" dirty="0" smtClean="0"/>
              <a:t>Final Dress</a:t>
            </a:r>
          </a:p>
        </p:txBody>
      </p:sp>
    </p:spTree>
    <p:extLst>
      <p:ext uri="{BB962C8B-B14F-4D97-AF65-F5344CB8AC3E}">
        <p14:creationId xmlns:p14="http://schemas.microsoft.com/office/powerpoint/2010/main" val="211524761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Pit Orchestra</a:t>
            </a:r>
            <a:endParaRPr lang="en-US" dirty="0"/>
          </a:p>
        </p:txBody>
      </p:sp>
      <p:sp>
        <p:nvSpPr>
          <p:cNvPr id="3" name="Content Placeholder 2"/>
          <p:cNvSpPr>
            <a:spLocks noGrp="1"/>
          </p:cNvSpPr>
          <p:nvPr>
            <p:ph idx="1"/>
          </p:nvPr>
        </p:nvSpPr>
        <p:spPr/>
        <p:txBody>
          <a:bodyPr/>
          <a:lstStyle/>
          <a:p>
            <a:r>
              <a:rPr lang="en-US" dirty="0" smtClean="0"/>
              <a:t>Determine needs/skills required</a:t>
            </a:r>
          </a:p>
          <a:p>
            <a:r>
              <a:rPr lang="en-US" dirty="0" smtClean="0"/>
              <a:t>Volunteers/paid musicians</a:t>
            </a:r>
          </a:p>
          <a:p>
            <a:r>
              <a:rPr lang="en-US" dirty="0" smtClean="0"/>
              <a:t>Acoustics – size of orchestra</a:t>
            </a:r>
            <a:endParaRPr lang="en-US" dirty="0"/>
          </a:p>
        </p:txBody>
      </p:sp>
    </p:spTree>
    <p:extLst>
      <p:ext uri="{BB962C8B-B14F-4D97-AF65-F5344CB8AC3E}">
        <p14:creationId xmlns:p14="http://schemas.microsoft.com/office/powerpoint/2010/main" val="134039998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Other Concerns	</a:t>
            </a:r>
            <a:endParaRPr lang="en-US" dirty="0"/>
          </a:p>
        </p:txBody>
      </p:sp>
      <p:sp>
        <p:nvSpPr>
          <p:cNvPr id="3" name="Content Placeholder 2"/>
          <p:cNvSpPr>
            <a:spLocks noGrp="1"/>
          </p:cNvSpPr>
          <p:nvPr>
            <p:ph idx="1"/>
          </p:nvPr>
        </p:nvSpPr>
        <p:spPr>
          <a:xfrm>
            <a:off x="914400" y="1735137"/>
            <a:ext cx="7313613" cy="4788501"/>
          </a:xfrm>
        </p:spPr>
        <p:txBody>
          <a:bodyPr>
            <a:normAutofit lnSpcReduction="10000"/>
          </a:bodyPr>
          <a:lstStyle/>
          <a:p>
            <a:r>
              <a:rPr lang="en-US" dirty="0"/>
              <a:t>For me it's casting.  Besides choosing the right people for the roles, you hope that you create a cast that grows together, that becomes a family of sorts.  You can try to facilitate that as a leader, but your dealing with unique individuals with unique personalities and unique egos.  You also hope that people will be committed to the process.  Some things you can only just trust the Lord to provide</a:t>
            </a:r>
            <a:r>
              <a:rPr lang="en-US" dirty="0" smtClean="0"/>
              <a:t>. – Steven </a:t>
            </a:r>
            <a:r>
              <a:rPr lang="en-US" dirty="0" err="1" smtClean="0"/>
              <a:t>Condy</a:t>
            </a:r>
            <a:endParaRPr lang="en-US" dirty="0" smtClean="0"/>
          </a:p>
          <a:p>
            <a:r>
              <a:rPr lang="en-US" dirty="0"/>
              <a:t>Camaraderie and team work or team spirit is extremely important.  Hopefully you DO become a family and grow together!!!  The audience can sense the difference, too, if the people onstage really care for one another. </a:t>
            </a:r>
            <a:r>
              <a:rPr lang="en-US" dirty="0" smtClean="0"/>
              <a:t>–Robin Massie</a:t>
            </a:r>
            <a:endParaRPr lang="en-US" dirty="0"/>
          </a:p>
        </p:txBody>
      </p:sp>
    </p:spTree>
    <p:extLst>
      <p:ext uri="{BB962C8B-B14F-4D97-AF65-F5344CB8AC3E}">
        <p14:creationId xmlns:p14="http://schemas.microsoft.com/office/powerpoint/2010/main" val="60476957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Resources	</a:t>
            </a:r>
            <a:endParaRPr lang="en-US" dirty="0"/>
          </a:p>
        </p:txBody>
      </p:sp>
      <p:sp>
        <p:nvSpPr>
          <p:cNvPr id="3" name="Content Placeholder 2"/>
          <p:cNvSpPr>
            <a:spLocks noGrp="1"/>
          </p:cNvSpPr>
          <p:nvPr>
            <p:ph idx="1"/>
          </p:nvPr>
        </p:nvSpPr>
        <p:spPr>
          <a:xfrm>
            <a:off x="914400" y="1735137"/>
            <a:ext cx="7313613" cy="4881149"/>
          </a:xfrm>
        </p:spPr>
        <p:txBody>
          <a:bodyPr>
            <a:normAutofit lnSpcReduction="10000"/>
          </a:bodyPr>
          <a:lstStyle/>
          <a:p>
            <a:r>
              <a:rPr lang="en-US" b="1" dirty="0" smtClean="0"/>
              <a:t>Books:</a:t>
            </a:r>
          </a:p>
          <a:p>
            <a:pPr lvl="1"/>
            <a:r>
              <a:rPr lang="en-US" b="1" dirty="0" smtClean="0"/>
              <a:t>Peter </a:t>
            </a:r>
            <a:r>
              <a:rPr lang="en-US" b="1" dirty="0" err="1"/>
              <a:t>Filichia's</a:t>
            </a:r>
            <a:r>
              <a:rPr lang="en-US" b="1" dirty="0"/>
              <a:t> </a:t>
            </a:r>
            <a:r>
              <a:rPr lang="en-US" b="1" i="1" dirty="0"/>
              <a:t>Let's Put on a Musical: How to Choose the Right Show For Your Theater</a:t>
            </a:r>
            <a:r>
              <a:rPr lang="en-US" b="1" dirty="0"/>
              <a:t> </a:t>
            </a:r>
            <a:endParaRPr lang="en-US" b="1" dirty="0" smtClean="0"/>
          </a:p>
          <a:p>
            <a:pPr lvl="1"/>
            <a:r>
              <a:rPr lang="en-US" b="1" dirty="0" smtClean="0"/>
              <a:t>Broadway Musicals, Show by Show </a:t>
            </a:r>
            <a:r>
              <a:rPr lang="en-US" dirty="0" smtClean="0"/>
              <a:t>by Stanley Green</a:t>
            </a:r>
          </a:p>
          <a:p>
            <a:r>
              <a:rPr lang="en-US" dirty="0" smtClean="0"/>
              <a:t>Websites: </a:t>
            </a:r>
          </a:p>
          <a:p>
            <a:pPr lvl="1"/>
            <a:r>
              <a:rPr lang="en-US" dirty="0" smtClean="0"/>
              <a:t>Music Directing the School Musical </a:t>
            </a:r>
            <a:r>
              <a:rPr lang="en-US" dirty="0" smtClean="0">
                <a:hlinkClick r:id="rId2"/>
              </a:rPr>
              <a:t>www.peterhilliard.wordpress.com</a:t>
            </a:r>
            <a:endParaRPr lang="en-US" dirty="0" smtClean="0"/>
          </a:p>
          <a:p>
            <a:pPr lvl="1"/>
            <a:r>
              <a:rPr lang="en-US" dirty="0" smtClean="0"/>
              <a:t>Educational Theatre Association </a:t>
            </a:r>
            <a:r>
              <a:rPr lang="en-US" dirty="0" smtClean="0">
                <a:hlinkClick r:id="rId3"/>
              </a:rPr>
              <a:t>www.schootheatre.org</a:t>
            </a:r>
            <a:endParaRPr lang="en-US" dirty="0" smtClean="0"/>
          </a:p>
          <a:p>
            <a:pPr lvl="1"/>
            <a:r>
              <a:rPr lang="en-US" dirty="0" smtClean="0"/>
              <a:t>The </a:t>
            </a:r>
            <a:r>
              <a:rPr lang="en-US" dirty="0" err="1" smtClean="0"/>
              <a:t>Cappies</a:t>
            </a:r>
            <a:r>
              <a:rPr lang="en-US" dirty="0" smtClean="0"/>
              <a:t> </a:t>
            </a:r>
            <a:r>
              <a:rPr lang="en-US" dirty="0" smtClean="0">
                <a:hlinkClick r:id="rId4"/>
              </a:rPr>
              <a:t>www.cappies.com</a:t>
            </a:r>
            <a:endParaRPr lang="en-US" dirty="0" smtClean="0"/>
          </a:p>
          <a:p>
            <a:pPr lvl="1"/>
            <a:r>
              <a:rPr lang="en-US" dirty="0" smtClean="0"/>
              <a:t>The National High School Musical Theatre Awards </a:t>
            </a:r>
            <a:r>
              <a:rPr lang="en-US" dirty="0" smtClean="0">
                <a:hlinkClick r:id="rId5"/>
              </a:rPr>
              <a:t>www.nhsmta.com</a:t>
            </a:r>
            <a:endParaRPr lang="en-US" dirty="0" smtClean="0"/>
          </a:p>
          <a:p>
            <a:pPr lvl="1"/>
            <a:r>
              <a:rPr lang="en-US" dirty="0" smtClean="0">
                <a:hlinkClick r:id="rId6"/>
              </a:rPr>
              <a:t>www.musicals101.com</a:t>
            </a:r>
            <a:r>
              <a:rPr lang="en-US" dirty="0" smtClean="0"/>
              <a:t> </a:t>
            </a:r>
          </a:p>
          <a:p>
            <a:pPr lvl="1"/>
            <a:endParaRPr lang="en-US" dirty="0" smtClean="0"/>
          </a:p>
          <a:p>
            <a:pPr lvl="1"/>
            <a:endParaRPr lang="en-US" dirty="0" smtClean="0"/>
          </a:p>
          <a:p>
            <a:pPr lvl="1"/>
            <a:endParaRPr lang="en-US" dirty="0"/>
          </a:p>
        </p:txBody>
      </p:sp>
    </p:spTree>
    <p:extLst>
      <p:ext uri="{BB962C8B-B14F-4D97-AF65-F5344CB8AC3E}">
        <p14:creationId xmlns:p14="http://schemas.microsoft.com/office/powerpoint/2010/main" val="2847109858"/>
      </p:ext>
    </p:extLst>
  </p:cSld>
  <p:clrMapOvr>
    <a:masterClrMapping/>
  </p:clrMapOvr>
</p:sld>
</file>

<file path=ppt/theme/_rels/theme1.xml.rels><?xml version="1.0" encoding="UTF-8" standalone="yes"?>
<Relationships xmlns="http://schemas.openxmlformats.org/package/2006/relationships"><Relationship Id="rId3" Type="http://schemas.openxmlformats.org/officeDocument/2006/relationships/image" Target="../media/image3.jpeg"/><Relationship Id="rId4" Type="http://schemas.openxmlformats.org/officeDocument/2006/relationships/image" Target="../media/image4.jpeg"/><Relationship Id="rId5" Type="http://schemas.openxmlformats.org/officeDocument/2006/relationships/image" Target="../media/image5.jpeg"/><Relationship Id="rId1" Type="http://schemas.openxmlformats.org/officeDocument/2006/relationships/image" Target="../media/image1.jpeg"/><Relationship Id="rId2" Type="http://schemas.openxmlformats.org/officeDocument/2006/relationships/image" Target="../media/image2.jpeg"/></Relationships>
</file>

<file path=ppt/theme/theme1.xml><?xml version="1.0" encoding="utf-8"?>
<a:theme xmlns:a="http://schemas.openxmlformats.org/drawingml/2006/main" name="Inkwell">
  <a:themeElements>
    <a:clrScheme name="Inkwell">
      <a:dk1>
        <a:sysClr val="windowText" lastClr="000000"/>
      </a:dk1>
      <a:lt1>
        <a:sysClr val="window" lastClr="FFFFFF"/>
      </a:lt1>
      <a:dk2>
        <a:srgbClr val="584D2E"/>
      </a:dk2>
      <a:lt2>
        <a:srgbClr val="EFE7C3"/>
      </a:lt2>
      <a:accent1>
        <a:srgbClr val="860908"/>
      </a:accent1>
      <a:accent2>
        <a:srgbClr val="4A0505"/>
      </a:accent2>
      <a:accent3>
        <a:srgbClr val="7A500A"/>
      </a:accent3>
      <a:accent4>
        <a:srgbClr val="C47810"/>
      </a:accent4>
      <a:accent5>
        <a:srgbClr val="827752"/>
      </a:accent5>
      <a:accent6>
        <a:srgbClr val="B5BB83"/>
      </a:accent6>
      <a:hlink>
        <a:srgbClr val="C47810"/>
      </a:hlink>
      <a:folHlink>
        <a:srgbClr val="F0A43A"/>
      </a:folHlink>
    </a:clrScheme>
    <a:fontScheme name="Inkwell">
      <a:majorFont>
        <a:latin typeface="Goudy Old Style"/>
        <a:ea typeface=""/>
        <a:cs typeface=""/>
        <a:font script="Jpan" typeface="ＭＳ 明朝"/>
        <a:font script="Hans" typeface="宋体"/>
        <a:font script="Hant" typeface="新細明體"/>
      </a:majorFont>
      <a:minorFont>
        <a:latin typeface="Goudy Old Style"/>
        <a:ea typeface=""/>
        <a:cs typeface=""/>
        <a:font script="Jpan" typeface="ＭＳ 明朝"/>
        <a:font script="Hans" typeface="宋体"/>
        <a:font script="Hant" typeface="新細明體"/>
      </a:minorFont>
    </a:fontScheme>
    <a:fmtScheme name="Inkwell">
      <a:fillStyleLst>
        <a:solidFill>
          <a:schemeClr val="phClr"/>
        </a:solidFill>
        <a:blipFill rotWithShape="1">
          <a:blip xmlns:r="http://schemas.openxmlformats.org/officeDocument/2006/relationships" r:embed="rId1">
            <a:duotone>
              <a:schemeClr val="phClr">
                <a:shade val="30000"/>
              </a:schemeClr>
              <a:schemeClr val="phClr">
                <a:alpha val="10000"/>
                <a:satMod val="120000"/>
              </a:schemeClr>
            </a:duotone>
          </a:blip>
          <a:stretch/>
        </a:blipFill>
        <a:blipFill rotWithShape="1">
          <a:blip xmlns:r="http://schemas.openxmlformats.org/officeDocument/2006/relationships" r:embed="rId2">
            <a:duotone>
              <a:schemeClr val="phClr">
                <a:shade val="30000"/>
                <a:satMod val="150000"/>
              </a:schemeClr>
              <a:schemeClr val="phClr">
                <a:alpha val="10000"/>
                <a:satMod val="120000"/>
              </a:schemeClr>
            </a:duotone>
          </a:blip>
          <a:stretch/>
        </a:blipFill>
      </a:fillStyleLst>
      <a:lnStyleLst>
        <a:ln w="12700" cap="flat" cmpd="sng" algn="ctr">
          <a:solidFill>
            <a:schemeClr val="phClr">
              <a:shade val="95000"/>
              <a:satMod val="105000"/>
            </a:schemeClr>
          </a:solidFill>
          <a:prstDash val="solid"/>
        </a:ln>
        <a:ln w="1905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101600" dist="38100" dir="5400000" rotWithShape="0">
              <a:srgbClr val="000000">
                <a:alpha val="75000"/>
              </a:srgbClr>
            </a:outerShdw>
          </a:effectLst>
        </a:effectStyle>
        <a:effectStyle>
          <a:effectLst>
            <a:outerShdw blurRad="38100" dist="25400" dir="5400000" rotWithShape="0">
              <a:srgbClr val="000000">
                <a:alpha val="75000"/>
              </a:srgbClr>
            </a:outerShdw>
            <a:softEdge rad="25400"/>
          </a:effectLst>
        </a:effectStyle>
      </a:effectStyleLst>
      <a:bgFillStyleLst>
        <a:blipFill rotWithShape="1">
          <a:blip xmlns:r="http://schemas.openxmlformats.org/officeDocument/2006/relationships" r:embed="rId3"/>
          <a:stretch/>
        </a:blipFill>
        <a:blipFill rotWithShape="1">
          <a:blip xmlns:r="http://schemas.openxmlformats.org/officeDocument/2006/relationships" r:embed="rId4"/>
          <a:stretch/>
        </a:blipFill>
        <a:blipFill rotWithShape="1">
          <a:blip xmlns:r="http://schemas.openxmlformats.org/officeDocument/2006/relationships" r:embed="rId5"/>
          <a:stretch/>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Inkwell.thmx</Template>
  <TotalTime>81</TotalTime>
  <Words>328</Words>
  <Application>Microsoft Macintosh PowerPoint</Application>
  <PresentationFormat>On-screen Show (4:3)</PresentationFormat>
  <Paragraphs>66</Paragraphs>
  <Slides>10</Slides>
  <Notes>0</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Inkwell</vt:lpstr>
      <vt:lpstr>Musical Theater</vt:lpstr>
      <vt:lpstr>Choosing a Show</vt:lpstr>
      <vt:lpstr>Logistics</vt:lpstr>
      <vt:lpstr>Casting </vt:lpstr>
      <vt:lpstr>Production Team</vt:lpstr>
      <vt:lpstr>Rehearsals </vt:lpstr>
      <vt:lpstr>Pit Orchestra</vt:lpstr>
      <vt:lpstr>Other Concerns </vt:lpstr>
      <vt:lpstr>Resources </vt:lpstr>
      <vt:lpstr>Works Cited </vt:lpstr>
    </vt:vector>
  </TitlesOfParts>
  <Company>PBU</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Musical Theater</dc:title>
  <dc:creator>Ellen  Squier</dc:creator>
  <cp:lastModifiedBy>Ellen  Squier</cp:lastModifiedBy>
  <cp:revision>10</cp:revision>
  <dcterms:created xsi:type="dcterms:W3CDTF">2012-04-27T18:12:12Z</dcterms:created>
  <dcterms:modified xsi:type="dcterms:W3CDTF">2012-05-01T13:06:21Z</dcterms:modified>
</cp:coreProperties>
</file>